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318" r:id="rId5"/>
    <p:sldId id="394" r:id="rId6"/>
    <p:sldId id="371" r:id="rId7"/>
    <p:sldId id="336" r:id="rId8"/>
    <p:sldId id="258" r:id="rId9"/>
    <p:sldId id="298" r:id="rId10"/>
    <p:sldId id="306" r:id="rId11"/>
    <p:sldId id="2103" r:id="rId12"/>
    <p:sldId id="2104" r:id="rId13"/>
    <p:sldId id="391" r:id="rId14"/>
    <p:sldId id="401" r:id="rId15"/>
    <p:sldId id="2105" r:id="rId16"/>
    <p:sldId id="2102" r:id="rId17"/>
    <p:sldId id="302" r:id="rId18"/>
    <p:sldId id="303" r:id="rId19"/>
    <p:sldId id="2091" r:id="rId20"/>
    <p:sldId id="2106" r:id="rId21"/>
    <p:sldId id="2107" r:id="rId22"/>
    <p:sldId id="2096" r:id="rId23"/>
    <p:sldId id="2095" r:id="rId24"/>
    <p:sldId id="2094" r:id="rId25"/>
    <p:sldId id="2108" r:id="rId26"/>
    <p:sldId id="2109" r:id="rId27"/>
    <p:sldId id="330" r:id="rId28"/>
    <p:sldId id="333" r:id="rId29"/>
    <p:sldId id="348" r:id="rId30"/>
    <p:sldId id="2110" r:id="rId31"/>
    <p:sldId id="329" r:id="rId32"/>
    <p:sldId id="349" r:id="rId33"/>
    <p:sldId id="2111" r:id="rId34"/>
    <p:sldId id="331" r:id="rId35"/>
    <p:sldId id="352" r:id="rId36"/>
    <p:sldId id="2112" r:id="rId37"/>
    <p:sldId id="332" r:id="rId38"/>
    <p:sldId id="355" r:id="rId39"/>
    <p:sldId id="2113" r:id="rId40"/>
    <p:sldId id="328" r:id="rId41"/>
    <p:sldId id="358" r:id="rId42"/>
    <p:sldId id="2114" r:id="rId43"/>
    <p:sldId id="2101" r:id="rId44"/>
    <p:sldId id="2115" r:id="rId45"/>
    <p:sldId id="2090" r:id="rId46"/>
    <p:sldId id="384" r:id="rId47"/>
    <p:sldId id="386" r:id="rId48"/>
    <p:sldId id="3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ED4B5C-333E-7513-BCF4-A26C6822664F}" name="Alex Kappen" initials="AK" userId="S::n01602679@humber.ca::0b612cc1-5049-452c-a1f7-9e28da325c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335"/>
    <a:srgbClr val="DF4661"/>
    <a:srgbClr val="FFFFFF"/>
    <a:srgbClr val="006C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63668" autoAdjust="0"/>
  </p:normalViewPr>
  <p:slideViewPr>
    <p:cSldViewPr snapToGrid="0" showGuides="1">
      <p:cViewPr varScale="1">
        <p:scale>
          <a:sx n="103" d="100"/>
          <a:sy n="103" d="100"/>
        </p:scale>
        <p:origin x="4674" y="108"/>
      </p:cViewPr>
      <p:guideLst>
        <p:guide pos="3840"/>
        <p:guide orient="horz" pos="216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BC801-45E1-44F9-9DD4-594C0F2DF7C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7FEFF9D-138C-4F43-8E5F-FD499A19FF12}">
      <dgm:prSet phldrT="[Text]" custT="1"/>
      <dgm:spPr/>
      <dgm:t>
        <a:bodyPr/>
        <a:lstStyle/>
        <a:p>
          <a:pPr algn="l"/>
          <a:r>
            <a:rPr lang="en-US" sz="2400" dirty="0"/>
            <a:t>The Four Principles</a:t>
          </a:r>
        </a:p>
      </dgm:t>
    </dgm:pt>
    <dgm:pt modelId="{C75A184F-529F-4D34-BC0A-914A65B4001D}" type="parTrans" cxnId="{BD72193E-DA48-4F68-B6CB-7040034EC2DC}">
      <dgm:prSet/>
      <dgm:spPr/>
      <dgm:t>
        <a:bodyPr/>
        <a:lstStyle/>
        <a:p>
          <a:pPr algn="l"/>
          <a:endParaRPr lang="en-US" sz="2400"/>
        </a:p>
      </dgm:t>
    </dgm:pt>
    <dgm:pt modelId="{7F44DF8C-258D-4CE8-A993-CEB6DDA90D35}" type="sibTrans" cxnId="{BD72193E-DA48-4F68-B6CB-7040034EC2DC}">
      <dgm:prSet custT="1"/>
      <dgm:spPr/>
      <dgm:t>
        <a:bodyPr/>
        <a:lstStyle/>
        <a:p>
          <a:pPr algn="l"/>
          <a:endParaRPr lang="en-US" sz="1800"/>
        </a:p>
      </dgm:t>
    </dgm:pt>
    <dgm:pt modelId="{76EA562B-40D1-4B0C-B51C-129E3D696815}">
      <dgm:prSet phldrT="[Text]" custT="1"/>
      <dgm:spPr>
        <a:solidFill>
          <a:schemeClr val="accent2"/>
        </a:solidFill>
      </dgm:spPr>
      <dgm:t>
        <a:bodyPr/>
        <a:lstStyle/>
        <a:p>
          <a:pPr algn="l"/>
          <a:r>
            <a:rPr lang="en-US" sz="2400" dirty="0"/>
            <a:t>The relevant directive details</a:t>
          </a:r>
        </a:p>
      </dgm:t>
    </dgm:pt>
    <dgm:pt modelId="{F03F8131-B39B-4E71-8677-66463D50458C}" type="parTrans" cxnId="{76CB5BEB-7DEA-4E2F-B7D1-E894CDF4FB8E}">
      <dgm:prSet/>
      <dgm:spPr/>
      <dgm:t>
        <a:bodyPr/>
        <a:lstStyle/>
        <a:p>
          <a:pPr algn="l"/>
          <a:endParaRPr lang="en-US" sz="2400"/>
        </a:p>
      </dgm:t>
    </dgm:pt>
    <dgm:pt modelId="{D916E26B-ED72-4311-963E-3A60241DEA42}" type="sibTrans" cxnId="{76CB5BEB-7DEA-4E2F-B7D1-E894CDF4FB8E}">
      <dgm:prSet custT="1"/>
      <dgm:spPr/>
      <dgm:t>
        <a:bodyPr/>
        <a:lstStyle/>
        <a:p>
          <a:pPr algn="l"/>
          <a:endParaRPr lang="en-US" sz="1800"/>
        </a:p>
      </dgm:t>
    </dgm:pt>
    <dgm:pt modelId="{C43AC9A7-EBD9-4C65-94F2-5BAA37273AD6}">
      <dgm:prSet phldrT="[Text]" custT="1"/>
      <dgm:spPr>
        <a:solidFill>
          <a:schemeClr val="accent6"/>
        </a:solidFill>
      </dgm:spPr>
      <dgm:t>
        <a:bodyPr/>
        <a:lstStyle/>
        <a:p>
          <a:pPr algn="l"/>
          <a:r>
            <a:rPr lang="en-US" sz="2400" dirty="0"/>
            <a:t>The Program/ Funding Opportunity literature</a:t>
          </a:r>
        </a:p>
      </dgm:t>
    </dgm:pt>
    <dgm:pt modelId="{D629FC33-0DFA-4BC2-B7B8-A2123EF5562E}" type="parTrans" cxnId="{0BAC8BD9-A1AB-4DD9-809D-1A5B44DB6286}">
      <dgm:prSet/>
      <dgm:spPr/>
      <dgm:t>
        <a:bodyPr/>
        <a:lstStyle/>
        <a:p>
          <a:pPr algn="l"/>
          <a:endParaRPr lang="en-US" sz="2400"/>
        </a:p>
      </dgm:t>
    </dgm:pt>
    <dgm:pt modelId="{27520740-0BF9-4C57-BC7E-CCC49ADF2E92}" type="sibTrans" cxnId="{0BAC8BD9-A1AB-4DD9-809D-1A5B44DB6286}">
      <dgm:prSet custT="1"/>
      <dgm:spPr/>
      <dgm:t>
        <a:bodyPr/>
        <a:lstStyle/>
        <a:p>
          <a:pPr algn="l"/>
          <a:endParaRPr lang="en-US" sz="1800"/>
        </a:p>
      </dgm:t>
    </dgm:pt>
    <dgm:pt modelId="{4FF19001-7192-48B8-923F-F46D53979F29}">
      <dgm:prSet phldrT="[Text]" custT="1"/>
      <dgm:spPr>
        <a:solidFill>
          <a:schemeClr val="accent5"/>
        </a:solidFill>
      </dgm:spPr>
      <dgm:t>
        <a:bodyPr/>
        <a:lstStyle/>
        <a:p>
          <a:pPr algn="l"/>
          <a:r>
            <a:rPr lang="en-US" sz="2400" dirty="0"/>
            <a:t>The institution’s policies and directives</a:t>
          </a:r>
        </a:p>
      </dgm:t>
    </dgm:pt>
    <dgm:pt modelId="{0E99122B-9772-49C6-8723-1586A098DB4A}" type="parTrans" cxnId="{85EDAC47-61F2-4320-B737-50E4480510AC}">
      <dgm:prSet/>
      <dgm:spPr/>
      <dgm:t>
        <a:bodyPr/>
        <a:lstStyle/>
        <a:p>
          <a:pPr algn="l"/>
          <a:endParaRPr lang="en-US" sz="2400"/>
        </a:p>
      </dgm:t>
    </dgm:pt>
    <dgm:pt modelId="{288E3B0A-1EED-4284-8419-EEE5AB2020AB}" type="sibTrans" cxnId="{85EDAC47-61F2-4320-B737-50E4480510AC}">
      <dgm:prSet/>
      <dgm:spPr/>
      <dgm:t>
        <a:bodyPr/>
        <a:lstStyle/>
        <a:p>
          <a:pPr algn="l"/>
          <a:endParaRPr lang="en-US" sz="2400"/>
        </a:p>
      </dgm:t>
    </dgm:pt>
    <dgm:pt modelId="{7DA16C2E-E359-45F9-8900-EB1552EB1178}" type="pres">
      <dgm:prSet presAssocID="{882BC801-45E1-44F9-9DD4-594C0F2DF7C0}" presName="Name0" presStyleCnt="0">
        <dgm:presLayoutVars>
          <dgm:dir/>
          <dgm:resizeHandles val="exact"/>
        </dgm:presLayoutVars>
      </dgm:prSet>
      <dgm:spPr/>
    </dgm:pt>
    <dgm:pt modelId="{EB69FB51-8284-4A05-82ED-7D5BF80142F7}" type="pres">
      <dgm:prSet presAssocID="{77FEFF9D-138C-4F43-8E5F-FD499A19FF12}" presName="node" presStyleLbl="node1" presStyleIdx="0" presStyleCnt="4">
        <dgm:presLayoutVars>
          <dgm:bulletEnabled val="1"/>
        </dgm:presLayoutVars>
      </dgm:prSet>
      <dgm:spPr/>
    </dgm:pt>
    <dgm:pt modelId="{CB6BCD45-93C8-4BD0-B36B-DA86247A3D24}" type="pres">
      <dgm:prSet presAssocID="{7F44DF8C-258D-4CE8-A993-CEB6DDA90D35}" presName="sibTrans" presStyleLbl="sibTrans2D1" presStyleIdx="0" presStyleCnt="3"/>
      <dgm:spPr/>
    </dgm:pt>
    <dgm:pt modelId="{843AD9D4-7D34-408E-AB63-59A7AC330E6C}" type="pres">
      <dgm:prSet presAssocID="{7F44DF8C-258D-4CE8-A993-CEB6DDA90D35}" presName="connectorText" presStyleLbl="sibTrans2D1" presStyleIdx="0" presStyleCnt="3"/>
      <dgm:spPr/>
    </dgm:pt>
    <dgm:pt modelId="{305DC224-808F-4AEA-80B7-5A1A4F64BD8D}" type="pres">
      <dgm:prSet presAssocID="{76EA562B-40D1-4B0C-B51C-129E3D696815}" presName="node" presStyleLbl="node1" presStyleIdx="1" presStyleCnt="4">
        <dgm:presLayoutVars>
          <dgm:bulletEnabled val="1"/>
        </dgm:presLayoutVars>
      </dgm:prSet>
      <dgm:spPr/>
    </dgm:pt>
    <dgm:pt modelId="{26A2D3BA-A65B-4D4E-AA5E-2D77A4E2D1A2}" type="pres">
      <dgm:prSet presAssocID="{D916E26B-ED72-4311-963E-3A60241DEA42}" presName="sibTrans" presStyleLbl="sibTrans2D1" presStyleIdx="1" presStyleCnt="3"/>
      <dgm:spPr/>
    </dgm:pt>
    <dgm:pt modelId="{BD36ED2F-10BA-4037-A23B-88CBC51142D4}" type="pres">
      <dgm:prSet presAssocID="{D916E26B-ED72-4311-963E-3A60241DEA42}" presName="connectorText" presStyleLbl="sibTrans2D1" presStyleIdx="1" presStyleCnt="3"/>
      <dgm:spPr/>
    </dgm:pt>
    <dgm:pt modelId="{518ED8F0-FABE-4449-9042-6D9BCF4B62ED}" type="pres">
      <dgm:prSet presAssocID="{C43AC9A7-EBD9-4C65-94F2-5BAA37273AD6}" presName="node" presStyleLbl="node1" presStyleIdx="2" presStyleCnt="4" custScaleX="102512">
        <dgm:presLayoutVars>
          <dgm:bulletEnabled val="1"/>
        </dgm:presLayoutVars>
      </dgm:prSet>
      <dgm:spPr/>
    </dgm:pt>
    <dgm:pt modelId="{13130D58-6874-48AA-BFC4-EA0970930AFE}" type="pres">
      <dgm:prSet presAssocID="{27520740-0BF9-4C57-BC7E-CCC49ADF2E92}" presName="sibTrans" presStyleLbl="sibTrans2D1" presStyleIdx="2" presStyleCnt="3"/>
      <dgm:spPr/>
    </dgm:pt>
    <dgm:pt modelId="{F0282411-A881-48F2-82A0-5313A3D074D1}" type="pres">
      <dgm:prSet presAssocID="{27520740-0BF9-4C57-BC7E-CCC49ADF2E92}" presName="connectorText" presStyleLbl="sibTrans2D1" presStyleIdx="2" presStyleCnt="3"/>
      <dgm:spPr/>
    </dgm:pt>
    <dgm:pt modelId="{FD00CB61-D193-4E60-A793-03CA43EE71FD}" type="pres">
      <dgm:prSet presAssocID="{4FF19001-7192-48B8-923F-F46D53979F29}" presName="node" presStyleLbl="node1" presStyleIdx="3" presStyleCnt="4">
        <dgm:presLayoutVars>
          <dgm:bulletEnabled val="1"/>
        </dgm:presLayoutVars>
      </dgm:prSet>
      <dgm:spPr/>
    </dgm:pt>
  </dgm:ptLst>
  <dgm:cxnLst>
    <dgm:cxn modelId="{BF110D24-2785-46D5-9534-2BC6E4E1154A}" type="presOf" srcId="{882BC801-45E1-44F9-9DD4-594C0F2DF7C0}" destId="{7DA16C2E-E359-45F9-8900-EB1552EB1178}" srcOrd="0" destOrd="0" presId="urn:microsoft.com/office/officeart/2005/8/layout/process1"/>
    <dgm:cxn modelId="{B083E634-C69C-480D-9632-B8A01F04D22B}" type="presOf" srcId="{27520740-0BF9-4C57-BC7E-CCC49ADF2E92}" destId="{13130D58-6874-48AA-BFC4-EA0970930AFE}" srcOrd="0" destOrd="0" presId="urn:microsoft.com/office/officeart/2005/8/layout/process1"/>
    <dgm:cxn modelId="{BD72193E-DA48-4F68-B6CB-7040034EC2DC}" srcId="{882BC801-45E1-44F9-9DD4-594C0F2DF7C0}" destId="{77FEFF9D-138C-4F43-8E5F-FD499A19FF12}" srcOrd="0" destOrd="0" parTransId="{C75A184F-529F-4D34-BC0A-914A65B4001D}" sibTransId="{7F44DF8C-258D-4CE8-A993-CEB6DDA90D35}"/>
    <dgm:cxn modelId="{6644D45B-275B-42D2-829E-95F7FDE39161}" type="presOf" srcId="{D916E26B-ED72-4311-963E-3A60241DEA42}" destId="{BD36ED2F-10BA-4037-A23B-88CBC51142D4}" srcOrd="1" destOrd="0" presId="urn:microsoft.com/office/officeart/2005/8/layout/process1"/>
    <dgm:cxn modelId="{85EDAC47-61F2-4320-B737-50E4480510AC}" srcId="{882BC801-45E1-44F9-9DD4-594C0F2DF7C0}" destId="{4FF19001-7192-48B8-923F-F46D53979F29}" srcOrd="3" destOrd="0" parTransId="{0E99122B-9772-49C6-8723-1586A098DB4A}" sibTransId="{288E3B0A-1EED-4284-8419-EEE5AB2020AB}"/>
    <dgm:cxn modelId="{955FE468-B1BE-41FE-9495-D22509FC5FDB}" type="presOf" srcId="{C43AC9A7-EBD9-4C65-94F2-5BAA37273AD6}" destId="{518ED8F0-FABE-4449-9042-6D9BCF4B62ED}" srcOrd="0" destOrd="0" presId="urn:microsoft.com/office/officeart/2005/8/layout/process1"/>
    <dgm:cxn modelId="{3BDB617D-5DA0-419C-A5CE-BA5309884929}" type="presOf" srcId="{D916E26B-ED72-4311-963E-3A60241DEA42}" destId="{26A2D3BA-A65B-4D4E-AA5E-2D77A4E2D1A2}" srcOrd="0" destOrd="0" presId="urn:microsoft.com/office/officeart/2005/8/layout/process1"/>
    <dgm:cxn modelId="{8CE0339A-5684-41E9-AE06-81EEE78D62B5}" type="presOf" srcId="{7F44DF8C-258D-4CE8-A993-CEB6DDA90D35}" destId="{843AD9D4-7D34-408E-AB63-59A7AC330E6C}" srcOrd="1" destOrd="0" presId="urn:microsoft.com/office/officeart/2005/8/layout/process1"/>
    <dgm:cxn modelId="{2B32529C-45AF-42AB-A4EE-253AEFA0A1A2}" type="presOf" srcId="{77FEFF9D-138C-4F43-8E5F-FD499A19FF12}" destId="{EB69FB51-8284-4A05-82ED-7D5BF80142F7}" srcOrd="0" destOrd="0" presId="urn:microsoft.com/office/officeart/2005/8/layout/process1"/>
    <dgm:cxn modelId="{110742A6-E7D0-4ECE-9DE6-DF2158AC7DA3}" type="presOf" srcId="{4FF19001-7192-48B8-923F-F46D53979F29}" destId="{FD00CB61-D193-4E60-A793-03CA43EE71FD}" srcOrd="0" destOrd="0" presId="urn:microsoft.com/office/officeart/2005/8/layout/process1"/>
    <dgm:cxn modelId="{277C56B0-45E9-421D-B60B-CAC181832389}" type="presOf" srcId="{76EA562B-40D1-4B0C-B51C-129E3D696815}" destId="{305DC224-808F-4AEA-80B7-5A1A4F64BD8D}" srcOrd="0" destOrd="0" presId="urn:microsoft.com/office/officeart/2005/8/layout/process1"/>
    <dgm:cxn modelId="{4E461AD7-D36F-4399-BB59-4150DC67F7EB}" type="presOf" srcId="{7F44DF8C-258D-4CE8-A993-CEB6DDA90D35}" destId="{CB6BCD45-93C8-4BD0-B36B-DA86247A3D24}" srcOrd="0" destOrd="0" presId="urn:microsoft.com/office/officeart/2005/8/layout/process1"/>
    <dgm:cxn modelId="{0BAC8BD9-A1AB-4DD9-809D-1A5B44DB6286}" srcId="{882BC801-45E1-44F9-9DD4-594C0F2DF7C0}" destId="{C43AC9A7-EBD9-4C65-94F2-5BAA37273AD6}" srcOrd="2" destOrd="0" parTransId="{D629FC33-0DFA-4BC2-B7B8-A2123EF5562E}" sibTransId="{27520740-0BF9-4C57-BC7E-CCC49ADF2E92}"/>
    <dgm:cxn modelId="{76CB5BEB-7DEA-4E2F-B7D1-E894CDF4FB8E}" srcId="{882BC801-45E1-44F9-9DD4-594C0F2DF7C0}" destId="{76EA562B-40D1-4B0C-B51C-129E3D696815}" srcOrd="1" destOrd="0" parTransId="{F03F8131-B39B-4E71-8677-66463D50458C}" sibTransId="{D916E26B-ED72-4311-963E-3A60241DEA42}"/>
    <dgm:cxn modelId="{97082EEC-C3F5-4B18-A872-E507271E58AE}" type="presOf" srcId="{27520740-0BF9-4C57-BC7E-CCC49ADF2E92}" destId="{F0282411-A881-48F2-82A0-5313A3D074D1}" srcOrd="1" destOrd="0" presId="urn:microsoft.com/office/officeart/2005/8/layout/process1"/>
    <dgm:cxn modelId="{793BE137-A50C-4FE8-A239-72712BEBAB62}" type="presParOf" srcId="{7DA16C2E-E359-45F9-8900-EB1552EB1178}" destId="{EB69FB51-8284-4A05-82ED-7D5BF80142F7}" srcOrd="0" destOrd="0" presId="urn:microsoft.com/office/officeart/2005/8/layout/process1"/>
    <dgm:cxn modelId="{F4C9C53A-082E-47A4-9C68-C957D688DB74}" type="presParOf" srcId="{7DA16C2E-E359-45F9-8900-EB1552EB1178}" destId="{CB6BCD45-93C8-4BD0-B36B-DA86247A3D24}" srcOrd="1" destOrd="0" presId="urn:microsoft.com/office/officeart/2005/8/layout/process1"/>
    <dgm:cxn modelId="{DF0103CA-CB8C-4082-99F4-40EEDF1629ED}" type="presParOf" srcId="{CB6BCD45-93C8-4BD0-B36B-DA86247A3D24}" destId="{843AD9D4-7D34-408E-AB63-59A7AC330E6C}" srcOrd="0" destOrd="0" presId="urn:microsoft.com/office/officeart/2005/8/layout/process1"/>
    <dgm:cxn modelId="{647A867E-1638-497C-84EC-97E733E816FD}" type="presParOf" srcId="{7DA16C2E-E359-45F9-8900-EB1552EB1178}" destId="{305DC224-808F-4AEA-80B7-5A1A4F64BD8D}" srcOrd="2" destOrd="0" presId="urn:microsoft.com/office/officeart/2005/8/layout/process1"/>
    <dgm:cxn modelId="{A34D7302-53A7-4A16-B8B7-2049DAAA0D6C}" type="presParOf" srcId="{7DA16C2E-E359-45F9-8900-EB1552EB1178}" destId="{26A2D3BA-A65B-4D4E-AA5E-2D77A4E2D1A2}" srcOrd="3" destOrd="0" presId="urn:microsoft.com/office/officeart/2005/8/layout/process1"/>
    <dgm:cxn modelId="{91FE1FEC-5D39-43F7-9791-690189B0C71A}" type="presParOf" srcId="{26A2D3BA-A65B-4D4E-AA5E-2D77A4E2D1A2}" destId="{BD36ED2F-10BA-4037-A23B-88CBC51142D4}" srcOrd="0" destOrd="0" presId="urn:microsoft.com/office/officeart/2005/8/layout/process1"/>
    <dgm:cxn modelId="{874E93AE-FE78-4F84-90EA-8C4F0EDEB07F}" type="presParOf" srcId="{7DA16C2E-E359-45F9-8900-EB1552EB1178}" destId="{518ED8F0-FABE-4449-9042-6D9BCF4B62ED}" srcOrd="4" destOrd="0" presId="urn:microsoft.com/office/officeart/2005/8/layout/process1"/>
    <dgm:cxn modelId="{E80B9D0A-7110-4CEC-AE80-8DADE73256B1}" type="presParOf" srcId="{7DA16C2E-E359-45F9-8900-EB1552EB1178}" destId="{13130D58-6874-48AA-BFC4-EA0970930AFE}" srcOrd="5" destOrd="0" presId="urn:microsoft.com/office/officeart/2005/8/layout/process1"/>
    <dgm:cxn modelId="{3C9D40E0-9C13-4565-99B0-CD9C659379D0}" type="presParOf" srcId="{13130D58-6874-48AA-BFC4-EA0970930AFE}" destId="{F0282411-A881-48F2-82A0-5313A3D074D1}" srcOrd="0" destOrd="0" presId="urn:microsoft.com/office/officeart/2005/8/layout/process1"/>
    <dgm:cxn modelId="{F9859A36-E4E3-43AE-BBC2-C3E2C69D3202}" type="presParOf" srcId="{7DA16C2E-E359-45F9-8900-EB1552EB1178}" destId="{FD00CB61-D193-4E60-A793-03CA43EE71F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B1C95-0A39-4A4E-A46F-63F3878A8D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545C636-7E2D-4DD6-B13D-4665A63EC68F}">
      <dgm:prSet phldrT="[Text]" custT="1"/>
      <dgm:spPr>
        <a:solidFill>
          <a:schemeClr val="accent2"/>
        </a:solidFill>
      </dgm:spPr>
      <dgm:t>
        <a:bodyPr/>
        <a:lstStyle/>
        <a:p>
          <a:r>
            <a:rPr lang="en-US" sz="2800" dirty="0"/>
            <a:t>Directly related to the funded research </a:t>
          </a:r>
        </a:p>
      </dgm:t>
    </dgm:pt>
    <dgm:pt modelId="{F83BB756-4CFE-4034-8A8C-06F9E2EFBF81}" type="parTrans" cxnId="{8305963B-9182-4F5B-B938-01BFCEC9EEEA}">
      <dgm:prSet/>
      <dgm:spPr/>
      <dgm:t>
        <a:bodyPr/>
        <a:lstStyle/>
        <a:p>
          <a:endParaRPr lang="en-US"/>
        </a:p>
      </dgm:t>
    </dgm:pt>
    <dgm:pt modelId="{1D1E70E0-D585-4197-9379-611409664659}" type="sibTrans" cxnId="{8305963B-9182-4F5B-B938-01BFCEC9EEEA}">
      <dgm:prSet/>
      <dgm:spPr/>
      <dgm:t>
        <a:bodyPr/>
        <a:lstStyle/>
        <a:p>
          <a:endParaRPr lang="en-US"/>
        </a:p>
      </dgm:t>
    </dgm:pt>
    <dgm:pt modelId="{58E1A847-D604-435A-8042-D9D6348A88A4}">
      <dgm:prSet custT="1"/>
      <dgm:spPr/>
      <dgm:t>
        <a:bodyPr/>
        <a:lstStyle/>
        <a:p>
          <a:r>
            <a:rPr lang="en-US" sz="2800"/>
            <a:t>Not provided by the institution (Humber)</a:t>
          </a:r>
          <a:endParaRPr lang="en-US" sz="2800" dirty="0"/>
        </a:p>
      </dgm:t>
    </dgm:pt>
    <dgm:pt modelId="{190F5C1F-165D-4CFB-9775-DF876BEB5285}" type="parTrans" cxnId="{A9F657C3-D82E-491B-80ED-96410F1CC2A0}">
      <dgm:prSet/>
      <dgm:spPr/>
      <dgm:t>
        <a:bodyPr/>
        <a:lstStyle/>
        <a:p>
          <a:endParaRPr lang="en-US"/>
        </a:p>
      </dgm:t>
    </dgm:pt>
    <dgm:pt modelId="{F56B4087-CA05-4DAA-B5F5-0433C8365947}" type="sibTrans" cxnId="{A9F657C3-D82E-491B-80ED-96410F1CC2A0}">
      <dgm:prSet/>
      <dgm:spPr/>
      <dgm:t>
        <a:bodyPr/>
        <a:lstStyle/>
        <a:p>
          <a:endParaRPr lang="en-US"/>
        </a:p>
      </dgm:t>
    </dgm:pt>
    <dgm:pt modelId="{DFC4217B-7C63-4F04-9029-19A493B0F1DA}">
      <dgm:prSet custT="1"/>
      <dgm:spPr>
        <a:solidFill>
          <a:schemeClr val="accent4"/>
        </a:solidFill>
      </dgm:spPr>
      <dgm:t>
        <a:bodyPr/>
        <a:lstStyle/>
        <a:p>
          <a:r>
            <a:rPr lang="en-US" sz="2800"/>
            <a:t>Effective and economical </a:t>
          </a:r>
          <a:endParaRPr lang="en-US" sz="2800" dirty="0"/>
        </a:p>
      </dgm:t>
    </dgm:pt>
    <dgm:pt modelId="{90A38ED8-D170-46E6-BEC0-5C86645B0B3F}" type="parTrans" cxnId="{224E1B13-1FFA-41F2-B315-AB4D2DC74846}">
      <dgm:prSet/>
      <dgm:spPr/>
      <dgm:t>
        <a:bodyPr/>
        <a:lstStyle/>
        <a:p>
          <a:endParaRPr lang="en-US"/>
        </a:p>
      </dgm:t>
    </dgm:pt>
    <dgm:pt modelId="{34752820-039F-4D30-A082-489BFBC2349B}" type="sibTrans" cxnId="{224E1B13-1FFA-41F2-B315-AB4D2DC74846}">
      <dgm:prSet/>
      <dgm:spPr/>
      <dgm:t>
        <a:bodyPr/>
        <a:lstStyle/>
        <a:p>
          <a:endParaRPr lang="en-US"/>
        </a:p>
      </dgm:t>
    </dgm:pt>
    <dgm:pt modelId="{0ABBAEBB-D964-42A2-9685-78A21D6859B1}">
      <dgm:prSet custT="1"/>
      <dgm:spPr>
        <a:solidFill>
          <a:schemeClr val="accent6"/>
        </a:solidFill>
      </dgm:spPr>
      <dgm:t>
        <a:bodyPr/>
        <a:lstStyle/>
        <a:p>
          <a:r>
            <a:rPr lang="en-US" sz="2800" dirty="0"/>
            <a:t>Not result in personal gain</a:t>
          </a:r>
        </a:p>
      </dgm:t>
    </dgm:pt>
    <dgm:pt modelId="{4F25B669-F3E7-41E3-BD7F-74BC3820EF2B}" type="parTrans" cxnId="{E5A75518-0EE1-42B8-9252-60A10F03D5AA}">
      <dgm:prSet/>
      <dgm:spPr/>
      <dgm:t>
        <a:bodyPr/>
        <a:lstStyle/>
        <a:p>
          <a:endParaRPr lang="en-US"/>
        </a:p>
      </dgm:t>
    </dgm:pt>
    <dgm:pt modelId="{8F164C6C-8629-4482-96A0-4993505ED9BF}" type="sibTrans" cxnId="{E5A75518-0EE1-42B8-9252-60A10F03D5AA}">
      <dgm:prSet/>
      <dgm:spPr/>
      <dgm:t>
        <a:bodyPr/>
        <a:lstStyle/>
        <a:p>
          <a:endParaRPr lang="en-US"/>
        </a:p>
      </dgm:t>
    </dgm:pt>
    <dgm:pt modelId="{8A27AFF6-F83D-47F9-8944-12D1C02A6F66}" type="pres">
      <dgm:prSet presAssocID="{964B1C95-0A39-4A4E-A46F-63F3878A8D35}" presName="diagram" presStyleCnt="0">
        <dgm:presLayoutVars>
          <dgm:dir/>
          <dgm:resizeHandles val="exact"/>
        </dgm:presLayoutVars>
      </dgm:prSet>
      <dgm:spPr/>
    </dgm:pt>
    <dgm:pt modelId="{A2B9C46E-85A6-4B07-BBD0-BD8E0FA678A8}" type="pres">
      <dgm:prSet presAssocID="{0545C636-7E2D-4DD6-B13D-4665A63EC68F}" presName="node" presStyleLbl="node1" presStyleIdx="0" presStyleCnt="4">
        <dgm:presLayoutVars>
          <dgm:bulletEnabled val="1"/>
        </dgm:presLayoutVars>
      </dgm:prSet>
      <dgm:spPr/>
    </dgm:pt>
    <dgm:pt modelId="{3F316503-690E-40C1-8AFF-28E7DBA581DE}" type="pres">
      <dgm:prSet presAssocID="{1D1E70E0-D585-4197-9379-611409664659}" presName="sibTrans" presStyleCnt="0"/>
      <dgm:spPr/>
    </dgm:pt>
    <dgm:pt modelId="{E9FA3A7F-5B4A-42C6-A6E3-A364E1DF7DF2}" type="pres">
      <dgm:prSet presAssocID="{58E1A847-D604-435A-8042-D9D6348A88A4}" presName="node" presStyleLbl="node1" presStyleIdx="1" presStyleCnt="4">
        <dgm:presLayoutVars>
          <dgm:bulletEnabled val="1"/>
        </dgm:presLayoutVars>
      </dgm:prSet>
      <dgm:spPr/>
    </dgm:pt>
    <dgm:pt modelId="{82791004-A28D-4054-98F4-B006E9A785A1}" type="pres">
      <dgm:prSet presAssocID="{F56B4087-CA05-4DAA-B5F5-0433C8365947}" presName="sibTrans" presStyleCnt="0"/>
      <dgm:spPr/>
    </dgm:pt>
    <dgm:pt modelId="{A4B903A1-F009-4531-9761-4EF2C46DC892}" type="pres">
      <dgm:prSet presAssocID="{DFC4217B-7C63-4F04-9029-19A493B0F1DA}" presName="node" presStyleLbl="node1" presStyleIdx="2" presStyleCnt="4">
        <dgm:presLayoutVars>
          <dgm:bulletEnabled val="1"/>
        </dgm:presLayoutVars>
      </dgm:prSet>
      <dgm:spPr/>
    </dgm:pt>
    <dgm:pt modelId="{C49BE19F-5AFB-4850-830E-F91288070E44}" type="pres">
      <dgm:prSet presAssocID="{34752820-039F-4D30-A082-489BFBC2349B}" presName="sibTrans" presStyleCnt="0"/>
      <dgm:spPr/>
    </dgm:pt>
    <dgm:pt modelId="{AA95758D-AD38-43C4-8938-91DF1989789B}" type="pres">
      <dgm:prSet presAssocID="{0ABBAEBB-D964-42A2-9685-78A21D6859B1}" presName="node" presStyleLbl="node1" presStyleIdx="3" presStyleCnt="4">
        <dgm:presLayoutVars>
          <dgm:bulletEnabled val="1"/>
        </dgm:presLayoutVars>
      </dgm:prSet>
      <dgm:spPr/>
    </dgm:pt>
  </dgm:ptLst>
  <dgm:cxnLst>
    <dgm:cxn modelId="{224E1B13-1FFA-41F2-B315-AB4D2DC74846}" srcId="{964B1C95-0A39-4A4E-A46F-63F3878A8D35}" destId="{DFC4217B-7C63-4F04-9029-19A493B0F1DA}" srcOrd="2" destOrd="0" parTransId="{90A38ED8-D170-46E6-BEC0-5C86645B0B3F}" sibTransId="{34752820-039F-4D30-A082-489BFBC2349B}"/>
    <dgm:cxn modelId="{E5A75518-0EE1-42B8-9252-60A10F03D5AA}" srcId="{964B1C95-0A39-4A4E-A46F-63F3878A8D35}" destId="{0ABBAEBB-D964-42A2-9685-78A21D6859B1}" srcOrd="3" destOrd="0" parTransId="{4F25B669-F3E7-41E3-BD7F-74BC3820EF2B}" sibTransId="{8F164C6C-8629-4482-96A0-4993505ED9BF}"/>
    <dgm:cxn modelId="{D5DC8A35-60A2-4534-890C-00872315723E}" type="presOf" srcId="{58E1A847-D604-435A-8042-D9D6348A88A4}" destId="{E9FA3A7F-5B4A-42C6-A6E3-A364E1DF7DF2}" srcOrd="0" destOrd="0" presId="urn:microsoft.com/office/officeart/2005/8/layout/default"/>
    <dgm:cxn modelId="{8305963B-9182-4F5B-B938-01BFCEC9EEEA}" srcId="{964B1C95-0A39-4A4E-A46F-63F3878A8D35}" destId="{0545C636-7E2D-4DD6-B13D-4665A63EC68F}" srcOrd="0" destOrd="0" parTransId="{F83BB756-4CFE-4034-8A8C-06F9E2EFBF81}" sibTransId="{1D1E70E0-D585-4197-9379-611409664659}"/>
    <dgm:cxn modelId="{C6045F5B-F05D-4B23-AE73-9326108537AE}" type="presOf" srcId="{0545C636-7E2D-4DD6-B13D-4665A63EC68F}" destId="{A2B9C46E-85A6-4B07-BBD0-BD8E0FA678A8}" srcOrd="0" destOrd="0" presId="urn:microsoft.com/office/officeart/2005/8/layout/default"/>
    <dgm:cxn modelId="{F9057077-0F60-42DB-A359-66D9EEBC9310}" type="presOf" srcId="{0ABBAEBB-D964-42A2-9685-78A21D6859B1}" destId="{AA95758D-AD38-43C4-8938-91DF1989789B}" srcOrd="0" destOrd="0" presId="urn:microsoft.com/office/officeart/2005/8/layout/default"/>
    <dgm:cxn modelId="{E1BE10B7-23EB-4438-8357-5C5CC75F4DF0}" type="presOf" srcId="{964B1C95-0A39-4A4E-A46F-63F3878A8D35}" destId="{8A27AFF6-F83D-47F9-8944-12D1C02A6F66}" srcOrd="0" destOrd="0" presId="urn:microsoft.com/office/officeart/2005/8/layout/default"/>
    <dgm:cxn modelId="{A9F657C3-D82E-491B-80ED-96410F1CC2A0}" srcId="{964B1C95-0A39-4A4E-A46F-63F3878A8D35}" destId="{58E1A847-D604-435A-8042-D9D6348A88A4}" srcOrd="1" destOrd="0" parTransId="{190F5C1F-165D-4CFB-9775-DF876BEB5285}" sibTransId="{F56B4087-CA05-4DAA-B5F5-0433C8365947}"/>
    <dgm:cxn modelId="{8A9B11C9-0624-4267-9871-6962C336AA3F}" type="presOf" srcId="{DFC4217B-7C63-4F04-9029-19A493B0F1DA}" destId="{A4B903A1-F009-4531-9761-4EF2C46DC892}" srcOrd="0" destOrd="0" presId="urn:microsoft.com/office/officeart/2005/8/layout/default"/>
    <dgm:cxn modelId="{BCCD99A5-2A1C-4FCC-8A9B-41C325EEA606}" type="presParOf" srcId="{8A27AFF6-F83D-47F9-8944-12D1C02A6F66}" destId="{A2B9C46E-85A6-4B07-BBD0-BD8E0FA678A8}" srcOrd="0" destOrd="0" presId="urn:microsoft.com/office/officeart/2005/8/layout/default"/>
    <dgm:cxn modelId="{A7408469-E319-4F4D-B6BF-1D783F0B06F8}" type="presParOf" srcId="{8A27AFF6-F83D-47F9-8944-12D1C02A6F66}" destId="{3F316503-690E-40C1-8AFF-28E7DBA581DE}" srcOrd="1" destOrd="0" presId="urn:microsoft.com/office/officeart/2005/8/layout/default"/>
    <dgm:cxn modelId="{DE087D95-7CBF-40B8-A288-28F5DFF2D8F7}" type="presParOf" srcId="{8A27AFF6-F83D-47F9-8944-12D1C02A6F66}" destId="{E9FA3A7F-5B4A-42C6-A6E3-A364E1DF7DF2}" srcOrd="2" destOrd="0" presId="urn:microsoft.com/office/officeart/2005/8/layout/default"/>
    <dgm:cxn modelId="{7886F474-FFB7-4915-95D1-B8D2F088D6DD}" type="presParOf" srcId="{8A27AFF6-F83D-47F9-8944-12D1C02A6F66}" destId="{82791004-A28D-4054-98F4-B006E9A785A1}" srcOrd="3" destOrd="0" presId="urn:microsoft.com/office/officeart/2005/8/layout/default"/>
    <dgm:cxn modelId="{E81AE7F0-C9B9-40B9-B778-B025B415FE9A}" type="presParOf" srcId="{8A27AFF6-F83D-47F9-8944-12D1C02A6F66}" destId="{A4B903A1-F009-4531-9761-4EF2C46DC892}" srcOrd="4" destOrd="0" presId="urn:microsoft.com/office/officeart/2005/8/layout/default"/>
    <dgm:cxn modelId="{8402D5A4-C2DA-4FB6-A85E-46356D25B726}" type="presParOf" srcId="{8A27AFF6-F83D-47F9-8944-12D1C02A6F66}" destId="{C49BE19F-5AFB-4850-830E-F91288070E44}" srcOrd="5" destOrd="0" presId="urn:microsoft.com/office/officeart/2005/8/layout/default"/>
    <dgm:cxn modelId="{D0DBFFE9-25A4-487E-9587-5ECE76F37AEB}" type="presParOf" srcId="{8A27AFF6-F83D-47F9-8944-12D1C02A6F66}" destId="{AA95758D-AD38-43C4-8938-91DF1989789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0C400-EE53-45C1-AFB2-CE2AB45505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D476A3-B7E6-4320-AE5F-1F49D4E9C002}">
      <dgm:prSet phldrT="[Text]" custT="1"/>
      <dgm:spPr>
        <a:solidFill>
          <a:schemeClr val="accent2"/>
        </a:solidFill>
      </dgm:spPr>
      <dgm:t>
        <a:bodyPr/>
        <a:lstStyle/>
        <a:p>
          <a:r>
            <a:rPr lang="en-US" sz="2000" dirty="0"/>
            <a:t>Employment and Compensation Expenses</a:t>
          </a:r>
        </a:p>
      </dgm:t>
    </dgm:pt>
    <dgm:pt modelId="{D34CB969-B96F-417A-806E-19E2B306EEB1}" type="parTrans" cxnId="{40CF426A-DAC7-49D7-A5B8-7295AAA5C4C6}">
      <dgm:prSet/>
      <dgm:spPr/>
      <dgm:t>
        <a:bodyPr/>
        <a:lstStyle/>
        <a:p>
          <a:endParaRPr lang="en-US"/>
        </a:p>
      </dgm:t>
    </dgm:pt>
    <dgm:pt modelId="{4796BEB1-960C-45FD-AF7A-7905F16CEDF9}" type="sibTrans" cxnId="{40CF426A-DAC7-49D7-A5B8-7295AAA5C4C6}">
      <dgm:prSet/>
      <dgm:spPr/>
      <dgm:t>
        <a:bodyPr/>
        <a:lstStyle/>
        <a:p>
          <a:endParaRPr lang="en-US"/>
        </a:p>
      </dgm:t>
    </dgm:pt>
    <dgm:pt modelId="{58868FE9-21CB-4836-BBB2-F44536F53CD7}">
      <dgm:prSet custT="1"/>
      <dgm:spPr/>
      <dgm:t>
        <a:bodyPr/>
        <a:lstStyle/>
        <a:p>
          <a:r>
            <a:rPr lang="en-US" sz="2000" dirty="0"/>
            <a:t>Goods and Services Expenditures</a:t>
          </a:r>
        </a:p>
      </dgm:t>
    </dgm:pt>
    <dgm:pt modelId="{2E34B978-2533-4B02-850F-DD925C15C21D}" type="parTrans" cxnId="{086C85F4-3868-492B-A236-6D82F392ACDB}">
      <dgm:prSet/>
      <dgm:spPr/>
      <dgm:t>
        <a:bodyPr/>
        <a:lstStyle/>
        <a:p>
          <a:endParaRPr lang="en-US"/>
        </a:p>
      </dgm:t>
    </dgm:pt>
    <dgm:pt modelId="{58CC19B8-8841-470F-BD20-8ACE79433535}" type="sibTrans" cxnId="{086C85F4-3868-492B-A236-6D82F392ACDB}">
      <dgm:prSet/>
      <dgm:spPr/>
      <dgm:t>
        <a:bodyPr/>
        <a:lstStyle/>
        <a:p>
          <a:endParaRPr lang="en-US"/>
        </a:p>
      </dgm:t>
    </dgm:pt>
    <dgm:pt modelId="{AC3FD894-9EA9-4606-A6F2-C756278A7378}">
      <dgm:prSet custT="1"/>
      <dgm:spPr>
        <a:solidFill>
          <a:schemeClr val="accent6"/>
        </a:solidFill>
      </dgm:spPr>
      <dgm:t>
        <a:bodyPr/>
        <a:lstStyle/>
        <a:p>
          <a:r>
            <a:rPr lang="en-US" sz="2000" dirty="0"/>
            <a:t>Travel and Travel-Related Subsistence Expenditures</a:t>
          </a:r>
        </a:p>
      </dgm:t>
    </dgm:pt>
    <dgm:pt modelId="{8C917A43-6DE5-40CF-9F13-A547923986B9}" type="parTrans" cxnId="{CCC84502-277F-4982-BFD5-E2BD09947FB8}">
      <dgm:prSet/>
      <dgm:spPr/>
      <dgm:t>
        <a:bodyPr/>
        <a:lstStyle/>
        <a:p>
          <a:endParaRPr lang="en-US"/>
        </a:p>
      </dgm:t>
    </dgm:pt>
    <dgm:pt modelId="{A08E719B-AF54-4E6E-96DD-5FBA8247838C}" type="sibTrans" cxnId="{CCC84502-277F-4982-BFD5-E2BD09947FB8}">
      <dgm:prSet/>
      <dgm:spPr/>
      <dgm:t>
        <a:bodyPr/>
        <a:lstStyle/>
        <a:p>
          <a:endParaRPr lang="en-US"/>
        </a:p>
      </dgm:t>
    </dgm:pt>
    <dgm:pt modelId="{3D412A68-5BC8-4C29-9949-4D9AD66F0C26}">
      <dgm:prSet custT="1"/>
      <dgm:spPr>
        <a:solidFill>
          <a:schemeClr val="accent4"/>
        </a:solidFill>
      </dgm:spPr>
      <dgm:t>
        <a:bodyPr/>
        <a:lstStyle/>
        <a:p>
          <a:r>
            <a:rPr lang="en-US" sz="2000" dirty="0"/>
            <a:t>Hospitality Expenditures</a:t>
          </a:r>
        </a:p>
      </dgm:t>
    </dgm:pt>
    <dgm:pt modelId="{7B0400E2-C5BB-4343-BEBC-E237E5CE5E6B}" type="parTrans" cxnId="{63E7216D-0ECA-40DC-8214-6F0DDD018014}">
      <dgm:prSet/>
      <dgm:spPr/>
      <dgm:t>
        <a:bodyPr/>
        <a:lstStyle/>
        <a:p>
          <a:endParaRPr lang="en-US"/>
        </a:p>
      </dgm:t>
    </dgm:pt>
    <dgm:pt modelId="{C9F1A228-E15C-4D50-A0B0-D27E7014B55E}" type="sibTrans" cxnId="{63E7216D-0ECA-40DC-8214-6F0DDD018014}">
      <dgm:prSet/>
      <dgm:spPr/>
      <dgm:t>
        <a:bodyPr/>
        <a:lstStyle/>
        <a:p>
          <a:endParaRPr lang="en-US"/>
        </a:p>
      </dgm:t>
    </dgm:pt>
    <dgm:pt modelId="{79ECC703-3A0E-48BE-B2E2-A112924D5F05}">
      <dgm:prSet custT="1"/>
      <dgm:spPr>
        <a:solidFill>
          <a:schemeClr val="accent5"/>
        </a:solidFill>
      </dgm:spPr>
      <dgm:t>
        <a:bodyPr/>
        <a:lstStyle/>
        <a:p>
          <a:r>
            <a:rPr lang="en-US" sz="2000" dirty="0"/>
            <a:t>Gifts, Honoraria, Incentives</a:t>
          </a:r>
        </a:p>
      </dgm:t>
    </dgm:pt>
    <dgm:pt modelId="{BBCA468C-950B-423C-AD3A-7F945296D5FE}" type="parTrans" cxnId="{F14F5684-29B5-4853-A9E4-7A5265D5605C}">
      <dgm:prSet/>
      <dgm:spPr/>
      <dgm:t>
        <a:bodyPr/>
        <a:lstStyle/>
        <a:p>
          <a:endParaRPr lang="en-US"/>
        </a:p>
      </dgm:t>
    </dgm:pt>
    <dgm:pt modelId="{BB6347E2-17A5-41A2-BDB0-A206ACF41BE5}" type="sibTrans" cxnId="{F14F5684-29B5-4853-A9E4-7A5265D5605C}">
      <dgm:prSet/>
      <dgm:spPr/>
      <dgm:t>
        <a:bodyPr/>
        <a:lstStyle/>
        <a:p>
          <a:endParaRPr lang="en-US"/>
        </a:p>
      </dgm:t>
    </dgm:pt>
    <dgm:pt modelId="{3AA46973-0CD7-4A07-8255-AC16CC174C15}" type="pres">
      <dgm:prSet presAssocID="{70A0C400-EE53-45C1-AFB2-CE2AB45505B7}" presName="diagram" presStyleCnt="0">
        <dgm:presLayoutVars>
          <dgm:dir/>
          <dgm:resizeHandles val="exact"/>
        </dgm:presLayoutVars>
      </dgm:prSet>
      <dgm:spPr/>
    </dgm:pt>
    <dgm:pt modelId="{C24E71C5-E460-4D6C-9035-0EBFCB8717B1}" type="pres">
      <dgm:prSet presAssocID="{42D476A3-B7E6-4320-AE5F-1F49D4E9C002}" presName="node" presStyleLbl="node1" presStyleIdx="0" presStyleCnt="5" custScaleX="78118" custScaleY="82580">
        <dgm:presLayoutVars>
          <dgm:bulletEnabled val="1"/>
        </dgm:presLayoutVars>
      </dgm:prSet>
      <dgm:spPr/>
    </dgm:pt>
    <dgm:pt modelId="{53ADBFFF-A69B-4418-B0F7-84DA46A5B4BC}" type="pres">
      <dgm:prSet presAssocID="{4796BEB1-960C-45FD-AF7A-7905F16CEDF9}" presName="sibTrans" presStyleCnt="0"/>
      <dgm:spPr/>
    </dgm:pt>
    <dgm:pt modelId="{AD01F8E7-D451-4F76-A2E2-A1B88A351C8D}" type="pres">
      <dgm:prSet presAssocID="{58868FE9-21CB-4836-BBB2-F44536F53CD7}" presName="node" presStyleLbl="node1" presStyleIdx="1" presStyleCnt="5" custScaleX="78118" custScaleY="82580">
        <dgm:presLayoutVars>
          <dgm:bulletEnabled val="1"/>
        </dgm:presLayoutVars>
      </dgm:prSet>
      <dgm:spPr/>
    </dgm:pt>
    <dgm:pt modelId="{594D14A5-4B59-484E-B989-5C480155D4E9}" type="pres">
      <dgm:prSet presAssocID="{58CC19B8-8841-470F-BD20-8ACE79433535}" presName="sibTrans" presStyleCnt="0"/>
      <dgm:spPr/>
    </dgm:pt>
    <dgm:pt modelId="{F949B2A7-0285-40EC-9804-E29D8E243C31}" type="pres">
      <dgm:prSet presAssocID="{AC3FD894-9EA9-4606-A6F2-C756278A7378}" presName="node" presStyleLbl="node1" presStyleIdx="2" presStyleCnt="5" custScaleX="78118" custScaleY="82580">
        <dgm:presLayoutVars>
          <dgm:bulletEnabled val="1"/>
        </dgm:presLayoutVars>
      </dgm:prSet>
      <dgm:spPr/>
    </dgm:pt>
    <dgm:pt modelId="{A2715F8C-B65E-406E-9751-7BF87095D762}" type="pres">
      <dgm:prSet presAssocID="{A08E719B-AF54-4E6E-96DD-5FBA8247838C}" presName="sibTrans" presStyleCnt="0"/>
      <dgm:spPr/>
    </dgm:pt>
    <dgm:pt modelId="{8DEF71C8-3F10-4238-81BC-0BA8E9364BDC}" type="pres">
      <dgm:prSet presAssocID="{3D412A68-5BC8-4C29-9949-4D9AD66F0C26}" presName="node" presStyleLbl="node1" presStyleIdx="3" presStyleCnt="5" custScaleX="78118" custScaleY="82580">
        <dgm:presLayoutVars>
          <dgm:bulletEnabled val="1"/>
        </dgm:presLayoutVars>
      </dgm:prSet>
      <dgm:spPr/>
    </dgm:pt>
    <dgm:pt modelId="{881F187D-F24F-4385-B708-792A1E4EBB5C}" type="pres">
      <dgm:prSet presAssocID="{C9F1A228-E15C-4D50-A0B0-D27E7014B55E}" presName="sibTrans" presStyleCnt="0"/>
      <dgm:spPr/>
    </dgm:pt>
    <dgm:pt modelId="{A9415C69-122E-42B3-B9BB-DC75C0D34B99}" type="pres">
      <dgm:prSet presAssocID="{79ECC703-3A0E-48BE-B2E2-A112924D5F05}" presName="node" presStyleLbl="node1" presStyleIdx="4" presStyleCnt="5" custScaleX="78118" custScaleY="82580">
        <dgm:presLayoutVars>
          <dgm:bulletEnabled val="1"/>
        </dgm:presLayoutVars>
      </dgm:prSet>
      <dgm:spPr/>
    </dgm:pt>
  </dgm:ptLst>
  <dgm:cxnLst>
    <dgm:cxn modelId="{CCC84502-277F-4982-BFD5-E2BD09947FB8}" srcId="{70A0C400-EE53-45C1-AFB2-CE2AB45505B7}" destId="{AC3FD894-9EA9-4606-A6F2-C756278A7378}" srcOrd="2" destOrd="0" parTransId="{8C917A43-6DE5-40CF-9F13-A547923986B9}" sibTransId="{A08E719B-AF54-4E6E-96DD-5FBA8247838C}"/>
    <dgm:cxn modelId="{3D2FDB12-8AE4-438C-9D3A-515319711587}" type="presOf" srcId="{79ECC703-3A0E-48BE-B2E2-A112924D5F05}" destId="{A9415C69-122E-42B3-B9BB-DC75C0D34B99}" srcOrd="0" destOrd="0" presId="urn:microsoft.com/office/officeart/2005/8/layout/default"/>
    <dgm:cxn modelId="{03A03060-2716-4343-8777-C5BFBE3F2081}" type="presOf" srcId="{AC3FD894-9EA9-4606-A6F2-C756278A7378}" destId="{F949B2A7-0285-40EC-9804-E29D8E243C31}" srcOrd="0" destOrd="0" presId="urn:microsoft.com/office/officeart/2005/8/layout/default"/>
    <dgm:cxn modelId="{40CF426A-DAC7-49D7-A5B8-7295AAA5C4C6}" srcId="{70A0C400-EE53-45C1-AFB2-CE2AB45505B7}" destId="{42D476A3-B7E6-4320-AE5F-1F49D4E9C002}" srcOrd="0" destOrd="0" parTransId="{D34CB969-B96F-417A-806E-19E2B306EEB1}" sibTransId="{4796BEB1-960C-45FD-AF7A-7905F16CEDF9}"/>
    <dgm:cxn modelId="{63E7216D-0ECA-40DC-8214-6F0DDD018014}" srcId="{70A0C400-EE53-45C1-AFB2-CE2AB45505B7}" destId="{3D412A68-5BC8-4C29-9949-4D9AD66F0C26}" srcOrd="3" destOrd="0" parTransId="{7B0400E2-C5BB-4343-BEBC-E237E5CE5E6B}" sibTransId="{C9F1A228-E15C-4D50-A0B0-D27E7014B55E}"/>
    <dgm:cxn modelId="{2F1D177D-C4E9-4A19-8CF5-A222641E52E7}" type="presOf" srcId="{42D476A3-B7E6-4320-AE5F-1F49D4E9C002}" destId="{C24E71C5-E460-4D6C-9035-0EBFCB8717B1}" srcOrd="0" destOrd="0" presId="urn:microsoft.com/office/officeart/2005/8/layout/default"/>
    <dgm:cxn modelId="{ABCB797F-6972-4AD4-B380-5233A38A346C}" type="presOf" srcId="{58868FE9-21CB-4836-BBB2-F44536F53CD7}" destId="{AD01F8E7-D451-4F76-A2E2-A1B88A351C8D}" srcOrd="0" destOrd="0" presId="urn:microsoft.com/office/officeart/2005/8/layout/default"/>
    <dgm:cxn modelId="{F14F5684-29B5-4853-A9E4-7A5265D5605C}" srcId="{70A0C400-EE53-45C1-AFB2-CE2AB45505B7}" destId="{79ECC703-3A0E-48BE-B2E2-A112924D5F05}" srcOrd="4" destOrd="0" parTransId="{BBCA468C-950B-423C-AD3A-7F945296D5FE}" sibTransId="{BB6347E2-17A5-41A2-BDB0-A206ACF41BE5}"/>
    <dgm:cxn modelId="{E94496A8-5220-41D8-BCBD-DFC09D4807B2}" type="presOf" srcId="{3D412A68-5BC8-4C29-9949-4D9AD66F0C26}" destId="{8DEF71C8-3F10-4238-81BC-0BA8E9364BDC}" srcOrd="0" destOrd="0" presId="urn:microsoft.com/office/officeart/2005/8/layout/default"/>
    <dgm:cxn modelId="{28BD64E7-30F4-463A-901C-A70328D11D7C}" type="presOf" srcId="{70A0C400-EE53-45C1-AFB2-CE2AB45505B7}" destId="{3AA46973-0CD7-4A07-8255-AC16CC174C15}" srcOrd="0" destOrd="0" presId="urn:microsoft.com/office/officeart/2005/8/layout/default"/>
    <dgm:cxn modelId="{086C85F4-3868-492B-A236-6D82F392ACDB}" srcId="{70A0C400-EE53-45C1-AFB2-CE2AB45505B7}" destId="{58868FE9-21CB-4836-BBB2-F44536F53CD7}" srcOrd="1" destOrd="0" parTransId="{2E34B978-2533-4B02-850F-DD925C15C21D}" sibTransId="{58CC19B8-8841-470F-BD20-8ACE79433535}"/>
    <dgm:cxn modelId="{A0A1E4A0-F23D-47C8-BB4D-3B496E2D1ADB}" type="presParOf" srcId="{3AA46973-0CD7-4A07-8255-AC16CC174C15}" destId="{C24E71C5-E460-4D6C-9035-0EBFCB8717B1}" srcOrd="0" destOrd="0" presId="urn:microsoft.com/office/officeart/2005/8/layout/default"/>
    <dgm:cxn modelId="{AD3A50FA-EDA9-4B66-BA25-381D45E83DF1}" type="presParOf" srcId="{3AA46973-0CD7-4A07-8255-AC16CC174C15}" destId="{53ADBFFF-A69B-4418-B0F7-84DA46A5B4BC}" srcOrd="1" destOrd="0" presId="urn:microsoft.com/office/officeart/2005/8/layout/default"/>
    <dgm:cxn modelId="{4B3797F2-5422-4BF7-86A1-A1793C83AA0D}" type="presParOf" srcId="{3AA46973-0CD7-4A07-8255-AC16CC174C15}" destId="{AD01F8E7-D451-4F76-A2E2-A1B88A351C8D}" srcOrd="2" destOrd="0" presId="urn:microsoft.com/office/officeart/2005/8/layout/default"/>
    <dgm:cxn modelId="{496290F0-5502-4448-9A27-7C264C529A12}" type="presParOf" srcId="{3AA46973-0CD7-4A07-8255-AC16CC174C15}" destId="{594D14A5-4B59-484E-B989-5C480155D4E9}" srcOrd="3" destOrd="0" presId="urn:microsoft.com/office/officeart/2005/8/layout/default"/>
    <dgm:cxn modelId="{1FB1A164-747A-4BF8-96AC-85BC47A6573C}" type="presParOf" srcId="{3AA46973-0CD7-4A07-8255-AC16CC174C15}" destId="{F949B2A7-0285-40EC-9804-E29D8E243C31}" srcOrd="4" destOrd="0" presId="urn:microsoft.com/office/officeart/2005/8/layout/default"/>
    <dgm:cxn modelId="{FCE42AEF-0E9E-4649-8D98-BA5C47FE61F4}" type="presParOf" srcId="{3AA46973-0CD7-4A07-8255-AC16CC174C15}" destId="{A2715F8C-B65E-406E-9751-7BF87095D762}" srcOrd="5" destOrd="0" presId="urn:microsoft.com/office/officeart/2005/8/layout/default"/>
    <dgm:cxn modelId="{A4FB61DA-107D-4A82-8CFB-F1D56DA5D309}" type="presParOf" srcId="{3AA46973-0CD7-4A07-8255-AC16CC174C15}" destId="{8DEF71C8-3F10-4238-81BC-0BA8E9364BDC}" srcOrd="6" destOrd="0" presId="urn:microsoft.com/office/officeart/2005/8/layout/default"/>
    <dgm:cxn modelId="{FAF4E1EA-23EE-4D30-B9FE-D31EA45CAE7D}" type="presParOf" srcId="{3AA46973-0CD7-4A07-8255-AC16CC174C15}" destId="{881F187D-F24F-4385-B708-792A1E4EBB5C}" srcOrd="7" destOrd="0" presId="urn:microsoft.com/office/officeart/2005/8/layout/default"/>
    <dgm:cxn modelId="{95EA9DAF-A127-42CE-9BF7-F1FF57D6A087}" type="presParOf" srcId="{3AA46973-0CD7-4A07-8255-AC16CC174C15}" destId="{A9415C69-122E-42B3-B9BB-DC75C0D34B9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9FB51-8284-4A05-82ED-7D5BF80142F7}">
      <dsp:nvSpPr>
        <dsp:cNvPr id="0" name=""/>
        <dsp:cNvSpPr/>
      </dsp:nvSpPr>
      <dsp:spPr>
        <a:xfrm>
          <a:off x="11201" y="1023526"/>
          <a:ext cx="2008221" cy="1554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Four Principles</a:t>
          </a:r>
        </a:p>
      </dsp:txBody>
      <dsp:txXfrm>
        <a:off x="56740" y="1069065"/>
        <a:ext cx="1917143" cy="1463748"/>
      </dsp:txXfrm>
    </dsp:sp>
    <dsp:sp modelId="{CB6BCD45-93C8-4BD0-B36B-DA86247A3D24}">
      <dsp:nvSpPr>
        <dsp:cNvPr id="0" name=""/>
        <dsp:cNvSpPr/>
      </dsp:nvSpPr>
      <dsp:spPr>
        <a:xfrm>
          <a:off x="2220244" y="1551920"/>
          <a:ext cx="425742" cy="498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2220244" y="1651528"/>
        <a:ext cx="298019" cy="298822"/>
      </dsp:txXfrm>
    </dsp:sp>
    <dsp:sp modelId="{305DC224-808F-4AEA-80B7-5A1A4F64BD8D}">
      <dsp:nvSpPr>
        <dsp:cNvPr id="0" name=""/>
        <dsp:cNvSpPr/>
      </dsp:nvSpPr>
      <dsp:spPr>
        <a:xfrm>
          <a:off x="2822711" y="1023526"/>
          <a:ext cx="2008221" cy="155482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relevant directive details</a:t>
          </a:r>
        </a:p>
      </dsp:txBody>
      <dsp:txXfrm>
        <a:off x="2868250" y="1069065"/>
        <a:ext cx="1917143" cy="1463748"/>
      </dsp:txXfrm>
    </dsp:sp>
    <dsp:sp modelId="{26A2D3BA-A65B-4D4E-AA5E-2D77A4E2D1A2}">
      <dsp:nvSpPr>
        <dsp:cNvPr id="0" name=""/>
        <dsp:cNvSpPr/>
      </dsp:nvSpPr>
      <dsp:spPr>
        <a:xfrm>
          <a:off x="5031754" y="1551920"/>
          <a:ext cx="425742" cy="498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5031754" y="1651528"/>
        <a:ext cx="298019" cy="298822"/>
      </dsp:txXfrm>
    </dsp:sp>
    <dsp:sp modelId="{518ED8F0-FABE-4449-9042-6D9BCF4B62ED}">
      <dsp:nvSpPr>
        <dsp:cNvPr id="0" name=""/>
        <dsp:cNvSpPr/>
      </dsp:nvSpPr>
      <dsp:spPr>
        <a:xfrm>
          <a:off x="5634220" y="1023526"/>
          <a:ext cx="2058667" cy="155482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Program/ Funding Opportunity literature</a:t>
          </a:r>
        </a:p>
      </dsp:txBody>
      <dsp:txXfrm>
        <a:off x="5679759" y="1069065"/>
        <a:ext cx="1967589" cy="1463748"/>
      </dsp:txXfrm>
    </dsp:sp>
    <dsp:sp modelId="{13130D58-6874-48AA-BFC4-EA0970930AFE}">
      <dsp:nvSpPr>
        <dsp:cNvPr id="0" name=""/>
        <dsp:cNvSpPr/>
      </dsp:nvSpPr>
      <dsp:spPr>
        <a:xfrm>
          <a:off x="7893710" y="1551920"/>
          <a:ext cx="425742" cy="498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7893710" y="1651528"/>
        <a:ext cx="298019" cy="298822"/>
      </dsp:txXfrm>
    </dsp:sp>
    <dsp:sp modelId="{FD00CB61-D193-4E60-A793-03CA43EE71FD}">
      <dsp:nvSpPr>
        <dsp:cNvPr id="0" name=""/>
        <dsp:cNvSpPr/>
      </dsp:nvSpPr>
      <dsp:spPr>
        <a:xfrm>
          <a:off x="8496177" y="1023526"/>
          <a:ext cx="2008221" cy="1554826"/>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institution’s policies and directives</a:t>
          </a:r>
        </a:p>
      </dsp:txBody>
      <dsp:txXfrm>
        <a:off x="8541716" y="1069065"/>
        <a:ext cx="1917143" cy="1463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9C46E-85A6-4B07-BBD0-BD8E0FA678A8}">
      <dsp:nvSpPr>
        <dsp:cNvPr id="0" name=""/>
        <dsp:cNvSpPr/>
      </dsp:nvSpPr>
      <dsp:spPr>
        <a:xfrm>
          <a:off x="749791" y="668"/>
          <a:ext cx="3376682" cy="202600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Directly related to the funded research </a:t>
          </a:r>
        </a:p>
      </dsp:txBody>
      <dsp:txXfrm>
        <a:off x="749791" y="668"/>
        <a:ext cx="3376682" cy="2026009"/>
      </dsp:txXfrm>
    </dsp:sp>
    <dsp:sp modelId="{E9FA3A7F-5B4A-42C6-A6E3-A364E1DF7DF2}">
      <dsp:nvSpPr>
        <dsp:cNvPr id="0" name=""/>
        <dsp:cNvSpPr/>
      </dsp:nvSpPr>
      <dsp:spPr>
        <a:xfrm>
          <a:off x="4464142" y="668"/>
          <a:ext cx="3376682" cy="2026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Not provided by the institution (Humber)</a:t>
          </a:r>
          <a:endParaRPr lang="en-US" sz="2800" kern="1200" dirty="0"/>
        </a:p>
      </dsp:txBody>
      <dsp:txXfrm>
        <a:off x="4464142" y="668"/>
        <a:ext cx="3376682" cy="2026009"/>
      </dsp:txXfrm>
    </dsp:sp>
    <dsp:sp modelId="{A4B903A1-F009-4531-9761-4EF2C46DC892}">
      <dsp:nvSpPr>
        <dsp:cNvPr id="0" name=""/>
        <dsp:cNvSpPr/>
      </dsp:nvSpPr>
      <dsp:spPr>
        <a:xfrm>
          <a:off x="749791" y="2364346"/>
          <a:ext cx="3376682" cy="20260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Effective and economical </a:t>
          </a:r>
          <a:endParaRPr lang="en-US" sz="2800" kern="1200" dirty="0"/>
        </a:p>
      </dsp:txBody>
      <dsp:txXfrm>
        <a:off x="749791" y="2364346"/>
        <a:ext cx="3376682" cy="2026009"/>
      </dsp:txXfrm>
    </dsp:sp>
    <dsp:sp modelId="{AA95758D-AD38-43C4-8938-91DF1989789B}">
      <dsp:nvSpPr>
        <dsp:cNvPr id="0" name=""/>
        <dsp:cNvSpPr/>
      </dsp:nvSpPr>
      <dsp:spPr>
        <a:xfrm>
          <a:off x="4464142" y="2364346"/>
          <a:ext cx="3376682" cy="202600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Not result in personal gain</a:t>
          </a:r>
        </a:p>
      </dsp:txBody>
      <dsp:txXfrm>
        <a:off x="4464142" y="2364346"/>
        <a:ext cx="3376682" cy="2026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E71C5-E460-4D6C-9035-0EBFCB8717B1}">
      <dsp:nvSpPr>
        <dsp:cNvPr id="0" name=""/>
        <dsp:cNvSpPr/>
      </dsp:nvSpPr>
      <dsp:spPr>
        <a:xfrm>
          <a:off x="633" y="501435"/>
          <a:ext cx="1769962" cy="112263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 and Compensation Expenses</a:t>
          </a:r>
        </a:p>
      </dsp:txBody>
      <dsp:txXfrm>
        <a:off x="633" y="501435"/>
        <a:ext cx="1769962" cy="1122636"/>
      </dsp:txXfrm>
    </dsp:sp>
    <dsp:sp modelId="{AD01F8E7-D451-4F76-A2E2-A1B88A351C8D}">
      <dsp:nvSpPr>
        <dsp:cNvPr id="0" name=""/>
        <dsp:cNvSpPr/>
      </dsp:nvSpPr>
      <dsp:spPr>
        <a:xfrm>
          <a:off x="1997171" y="501435"/>
          <a:ext cx="1769962" cy="11226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Goods and Services Expenditures</a:t>
          </a:r>
        </a:p>
      </dsp:txBody>
      <dsp:txXfrm>
        <a:off x="1997171" y="501435"/>
        <a:ext cx="1769962" cy="1122636"/>
      </dsp:txXfrm>
    </dsp:sp>
    <dsp:sp modelId="{F949B2A7-0285-40EC-9804-E29D8E243C31}">
      <dsp:nvSpPr>
        <dsp:cNvPr id="0" name=""/>
        <dsp:cNvSpPr/>
      </dsp:nvSpPr>
      <dsp:spPr>
        <a:xfrm>
          <a:off x="3993709" y="501435"/>
          <a:ext cx="1769962" cy="112263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Travel and Travel-Related Subsistence Expenditures</a:t>
          </a:r>
        </a:p>
      </dsp:txBody>
      <dsp:txXfrm>
        <a:off x="3993709" y="501435"/>
        <a:ext cx="1769962" cy="1122636"/>
      </dsp:txXfrm>
    </dsp:sp>
    <dsp:sp modelId="{8DEF71C8-3F10-4238-81BC-0BA8E9364BDC}">
      <dsp:nvSpPr>
        <dsp:cNvPr id="0" name=""/>
        <dsp:cNvSpPr/>
      </dsp:nvSpPr>
      <dsp:spPr>
        <a:xfrm>
          <a:off x="998902" y="1850647"/>
          <a:ext cx="1769962" cy="112263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Hospitality Expenditures</a:t>
          </a:r>
        </a:p>
      </dsp:txBody>
      <dsp:txXfrm>
        <a:off x="998902" y="1850647"/>
        <a:ext cx="1769962" cy="1122636"/>
      </dsp:txXfrm>
    </dsp:sp>
    <dsp:sp modelId="{A9415C69-122E-42B3-B9BB-DC75C0D34B99}">
      <dsp:nvSpPr>
        <dsp:cNvPr id="0" name=""/>
        <dsp:cNvSpPr/>
      </dsp:nvSpPr>
      <dsp:spPr>
        <a:xfrm>
          <a:off x="2995440" y="1850647"/>
          <a:ext cx="1769962" cy="1122636"/>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Gifts, Honoraria, Incentives</a:t>
          </a:r>
        </a:p>
      </dsp:txBody>
      <dsp:txXfrm>
        <a:off x="2995440" y="1850647"/>
        <a:ext cx="1769962" cy="11226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84F3C073-70D0-4EDF-A91C-57F8B70B8666}" type="datetimeFigureOut">
              <a:rPr lang="en-US" smtClean="0"/>
              <a:pPr/>
              <a:t>1/16/2023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2EEE3341-9AB9-49A9-87BC-2EBD8F6BD78B}" type="slidenum">
              <a:rPr lang="en-US" smtClean="0"/>
              <a:pPr/>
              <a:t>‹#›</a:t>
            </a:fld>
            <a:endParaRPr lang="en-US" dirty="0"/>
          </a:p>
        </p:txBody>
      </p:sp>
    </p:spTree>
    <p:extLst>
      <p:ext uri="{BB962C8B-B14F-4D97-AF65-F5344CB8AC3E}">
        <p14:creationId xmlns:p14="http://schemas.microsoft.com/office/powerpoint/2010/main" val="38390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institutional-agreement?OpenDocu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c.gc.ca/eic/site/063.nsf/eng/h_56B87BE5.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serc-crsng.gc.ca/OnlineServices-ServicesEnLigne/pdf/F300_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A757A-9938-49CB-A041-148D7B38474B}" type="slidenum">
              <a:rPr lang="en-US" smtClean="0"/>
              <a:t>1</a:t>
            </a:fld>
            <a:endParaRPr lang="en-US"/>
          </a:p>
        </p:txBody>
      </p:sp>
    </p:spTree>
    <p:extLst>
      <p:ext uri="{BB962C8B-B14F-4D97-AF65-F5344CB8AC3E}">
        <p14:creationId xmlns:p14="http://schemas.microsoft.com/office/powerpoint/2010/main" val="135296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658C6-D6AC-4753-9CF8-E6A9F10C80BF}" type="slidenum">
              <a:rPr lang="en-US" smtClean="0"/>
              <a:t>12</a:t>
            </a:fld>
            <a:endParaRPr lang="en-US" dirty="0"/>
          </a:p>
        </p:txBody>
      </p:sp>
    </p:spTree>
    <p:extLst>
      <p:ext uri="{BB962C8B-B14F-4D97-AF65-F5344CB8AC3E}">
        <p14:creationId xmlns:p14="http://schemas.microsoft.com/office/powerpoint/2010/main" val="276524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39700" marR="770890" lvl="0" indent="0" algn="l" defTabSz="914400" rtl="0" eaLnBrk="1" fontAlgn="auto" latinLnBrk="0" hangingPunct="1">
              <a:lnSpc>
                <a:spcPct val="100000"/>
              </a:lnSpc>
              <a:spcBef>
                <a:spcPts val="0"/>
              </a:spcBef>
              <a:spcAft>
                <a:spcPts val="0"/>
              </a:spcAft>
              <a:buClrTx/>
              <a:buSzTx/>
              <a:buFontTx/>
              <a:buNone/>
              <a:tabLst/>
              <a:defRPr/>
            </a:pPr>
            <a:r>
              <a:rPr lang="en-US" dirty="0"/>
              <a:t>Tri Agency’s commitment to EDI is captured in the </a:t>
            </a:r>
            <a:r>
              <a:rPr lang="en-US" dirty="0">
                <a:hlinkClick r:id="rId3"/>
              </a:rPr>
              <a:t>Tri Agency Equity, Diversity and Inclusion Action Plan</a:t>
            </a:r>
            <a:endParaRPr lang="en-US" dirty="0"/>
          </a:p>
          <a:p>
            <a:pPr marL="139700" marR="770890" algn="l">
              <a:spcBef>
                <a:spcPts val="0"/>
              </a:spcBef>
              <a:spcAft>
                <a:spcPts val="0"/>
              </a:spcAf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13</a:t>
            </a:fld>
            <a:endParaRPr lang="en-US" dirty="0"/>
          </a:p>
        </p:txBody>
      </p:sp>
    </p:spTree>
    <p:extLst>
      <p:ext uri="{BB962C8B-B14F-4D97-AF65-F5344CB8AC3E}">
        <p14:creationId xmlns:p14="http://schemas.microsoft.com/office/powerpoint/2010/main" val="32206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39700" marR="770890" algn="l">
              <a:spcBef>
                <a:spcPts val="0"/>
              </a:spcBef>
              <a:spcAft>
                <a:spcPts val="0"/>
              </a:spcAft>
            </a:pPr>
            <a:r>
              <a:rPr lang="en-US" sz="1200" dirty="0">
                <a:effectLst/>
                <a:latin typeface="+mn-lt"/>
                <a:ea typeface="Times New Roman" panose="02020603050405020304" pitchFamily="18" charset="0"/>
              </a:rPr>
              <a:t>The </a:t>
            </a:r>
            <a:r>
              <a:rPr lang="en-US" sz="1200" baseline="0" dirty="0">
                <a:effectLst/>
                <a:latin typeface="+mn-lt"/>
                <a:ea typeface="Times New Roman" panose="02020603050405020304" pitchFamily="18" charset="0"/>
              </a:rPr>
              <a:t>Tri-Agency plays a strategic role in defining the framework for the principles and directives, in addition to providing support and oversight on the financial administration of grant funds.</a:t>
            </a: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14</a:t>
            </a:fld>
            <a:endParaRPr lang="en-US" dirty="0"/>
          </a:p>
        </p:txBody>
      </p:sp>
    </p:spTree>
    <p:extLst>
      <p:ext uri="{BB962C8B-B14F-4D97-AF65-F5344CB8AC3E}">
        <p14:creationId xmlns:p14="http://schemas.microsoft.com/office/powerpoint/2010/main" val="138096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39700" marR="642620" lvl="0" indent="0" algn="l" defTabSz="914400" rtl="0" eaLnBrk="1" fontAlgn="auto" latinLnBrk="0" hangingPunct="1">
              <a:lnSpc>
                <a:spcPct val="100000"/>
              </a:lnSpc>
              <a:spcBef>
                <a:spcPts val="0"/>
              </a:spcBef>
              <a:spcAft>
                <a:spcPts val="0"/>
              </a:spcAft>
              <a:buClrTx/>
              <a:buSzTx/>
              <a:buFontTx/>
              <a:buNone/>
              <a:tabLst/>
              <a:defRPr/>
            </a:pPr>
            <a:r>
              <a:rPr lang="en-US" sz="1200" dirty="0"/>
              <a:t>Given the principles-based design of the Guide and the elimination</a:t>
            </a:r>
            <a:r>
              <a:rPr lang="en-US" sz="1200" baseline="0" dirty="0"/>
              <a:t> of </a:t>
            </a:r>
            <a:r>
              <a:rPr lang="en-US" sz="1200" dirty="0"/>
              <a:t>prescriptive directives, the decision making process rests on the administering institution</a:t>
            </a:r>
            <a:r>
              <a:rPr lang="en-US" sz="1200" baseline="0" dirty="0"/>
              <a:t> </a:t>
            </a:r>
            <a:r>
              <a:rPr lang="en-US" sz="1200" dirty="0"/>
              <a:t>through the application of their own policies and directives. </a:t>
            </a:r>
          </a:p>
          <a:p>
            <a:pPr marL="139700" marR="64262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39700" marR="642620" lvl="0" indent="0" algn="l" defTabSz="914400" rtl="0" eaLnBrk="1" fontAlgn="auto" latinLnBrk="0" hangingPunct="1">
              <a:lnSpc>
                <a:spcPct val="100000"/>
              </a:lnSpc>
              <a:spcBef>
                <a:spcPts val="0"/>
              </a:spcBef>
              <a:spcAft>
                <a:spcPts val="0"/>
              </a:spcAft>
              <a:buClrTx/>
              <a:buSzTx/>
              <a:buFontTx/>
              <a:buNone/>
              <a:tabLst/>
              <a:defRPr/>
            </a:pPr>
            <a:r>
              <a:rPr lang="en-US" sz="1200" dirty="0"/>
              <a:t>This allows the administering institutions</a:t>
            </a:r>
            <a:r>
              <a:rPr lang="en-US" sz="1200" baseline="0" dirty="0"/>
              <a:t> to focus their efforts in supporting grant recipients with their research projects.</a:t>
            </a:r>
            <a:endParaRPr lang="en-US" sz="1200" dirty="0"/>
          </a:p>
          <a:p>
            <a:pPr marL="139700" marR="64262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15</a:t>
            </a:fld>
            <a:endParaRPr lang="en-US" dirty="0"/>
          </a:p>
        </p:txBody>
      </p:sp>
    </p:spTree>
    <p:extLst>
      <p:ext uri="{BB962C8B-B14F-4D97-AF65-F5344CB8AC3E}">
        <p14:creationId xmlns:p14="http://schemas.microsoft.com/office/powerpoint/2010/main" val="206037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39700" marR="642620" lvl="0">
              <a:spcBef>
                <a:spcPts val="0"/>
              </a:spcBef>
              <a:spcAft>
                <a:spcPts val="0"/>
              </a:spcAft>
            </a:pPr>
            <a:r>
              <a:rPr lang="en-US" sz="1200" dirty="0">
                <a:effectLst/>
                <a:latin typeface="+mn-lt"/>
                <a:ea typeface="Times New Roman" panose="02020603050405020304" pitchFamily="18" charset="0"/>
              </a:rPr>
              <a:t>T</a:t>
            </a:r>
            <a:r>
              <a:rPr lang="en-US" sz="1200" baseline="0" dirty="0">
                <a:effectLst/>
                <a:latin typeface="+mn-lt"/>
                <a:ea typeface="Times New Roman" panose="02020603050405020304" pitchFamily="18" charset="0"/>
              </a:rPr>
              <a:t>he grant recipient is accountable for working closely with his/her administering institution to ensure that expenditures are properly documented and justified. </a:t>
            </a:r>
          </a:p>
          <a:p>
            <a:pPr marL="139700" marR="642620" lvl="0">
              <a:spcBef>
                <a:spcPts val="0"/>
              </a:spcBef>
              <a:spcAft>
                <a:spcPts val="0"/>
              </a:spcAft>
            </a:pPr>
            <a:endParaRPr lang="en-US" sz="1200" baseline="0" dirty="0">
              <a:effectLst/>
              <a:latin typeface="+mn-lt"/>
              <a:ea typeface="Times New Roman" panose="02020603050405020304" pitchFamily="18" charset="0"/>
            </a:endParaRPr>
          </a:p>
          <a:p>
            <a:pPr marL="139700" marR="642620" lvl="0">
              <a:spcBef>
                <a:spcPts val="0"/>
              </a:spcBef>
              <a:spcAft>
                <a:spcPts val="0"/>
              </a:spcAft>
            </a:pPr>
            <a:r>
              <a:rPr lang="en-US" sz="1200" baseline="0" dirty="0">
                <a:effectLst/>
                <a:latin typeface="+mn-lt"/>
                <a:ea typeface="Times New Roman" panose="02020603050405020304" pitchFamily="18" charset="0"/>
              </a:rPr>
              <a:t>This delineation of roles and responsibilities increases efficiencies when navigating processes related to the use of grant funds.  </a:t>
            </a: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16</a:t>
            </a:fld>
            <a:endParaRPr lang="en-US" dirty="0"/>
          </a:p>
        </p:txBody>
      </p:sp>
    </p:spTree>
    <p:extLst>
      <p:ext uri="{BB962C8B-B14F-4D97-AF65-F5344CB8AC3E}">
        <p14:creationId xmlns:p14="http://schemas.microsoft.com/office/powerpoint/2010/main" val="1361919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658C6-D6AC-4753-9CF8-E6A9F10C80BF}" type="slidenum">
              <a:rPr lang="en-US" smtClean="0"/>
              <a:t>17</a:t>
            </a:fld>
            <a:endParaRPr lang="en-US" dirty="0"/>
          </a:p>
        </p:txBody>
      </p:sp>
    </p:spTree>
    <p:extLst>
      <p:ext uri="{BB962C8B-B14F-4D97-AF65-F5344CB8AC3E}">
        <p14:creationId xmlns:p14="http://schemas.microsoft.com/office/powerpoint/2010/main" val="390934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39700" marR="770890" algn="l">
              <a:spcBef>
                <a:spcPts val="0"/>
              </a:spcBef>
              <a:spcAft>
                <a:spcPts val="0"/>
              </a:spcAft>
            </a:pPr>
            <a:r>
              <a:rPr lang="en-US" sz="1200" dirty="0">
                <a:effectLst/>
                <a:latin typeface="+mn-lt"/>
                <a:ea typeface="Times New Roman" panose="02020603050405020304" pitchFamily="18" charset="0"/>
              </a:rPr>
              <a:t>The </a:t>
            </a:r>
            <a:r>
              <a:rPr lang="en-US" sz="1200" baseline="0" dirty="0">
                <a:effectLst/>
                <a:latin typeface="+mn-lt"/>
                <a:ea typeface="Times New Roman" panose="02020603050405020304" pitchFamily="18" charset="0"/>
              </a:rPr>
              <a:t>Tri-Agency plays a strategic role in defining the framework for the principles and directives, in addition to providing support and oversight on the financial administration of grant funds.</a:t>
            </a: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18</a:t>
            </a:fld>
            <a:endParaRPr lang="en-US" dirty="0"/>
          </a:p>
        </p:txBody>
      </p:sp>
    </p:spTree>
    <p:extLst>
      <p:ext uri="{BB962C8B-B14F-4D97-AF65-F5344CB8AC3E}">
        <p14:creationId xmlns:p14="http://schemas.microsoft.com/office/powerpoint/2010/main" val="622276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19</a:t>
            </a:fld>
            <a:endParaRPr lang="en-US" dirty="0"/>
          </a:p>
        </p:txBody>
      </p:sp>
    </p:spTree>
    <p:extLst>
      <p:ext uri="{BB962C8B-B14F-4D97-AF65-F5344CB8AC3E}">
        <p14:creationId xmlns:p14="http://schemas.microsoft.com/office/powerpoint/2010/main" val="42093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20</a:t>
            </a:fld>
            <a:endParaRPr lang="en-US" dirty="0"/>
          </a:p>
        </p:txBody>
      </p:sp>
    </p:spTree>
    <p:extLst>
      <p:ext uri="{BB962C8B-B14F-4D97-AF65-F5344CB8AC3E}">
        <p14:creationId xmlns:p14="http://schemas.microsoft.com/office/powerpoint/2010/main" val="365927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21</a:t>
            </a:fld>
            <a:endParaRPr lang="en-US" dirty="0"/>
          </a:p>
        </p:txBody>
      </p:sp>
    </p:spTree>
    <p:extLst>
      <p:ext uri="{BB962C8B-B14F-4D97-AF65-F5344CB8AC3E}">
        <p14:creationId xmlns:p14="http://schemas.microsoft.com/office/powerpoint/2010/main" val="132613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E3341-9AB9-49A9-87BC-2EBD8F6BD78B}" type="slidenum">
              <a:rPr lang="en-US" smtClean="0"/>
              <a:pPr/>
              <a:t>2</a:t>
            </a:fld>
            <a:endParaRPr lang="en-US" dirty="0"/>
          </a:p>
        </p:txBody>
      </p:sp>
    </p:spTree>
    <p:extLst>
      <p:ext uri="{BB962C8B-B14F-4D97-AF65-F5344CB8AC3E}">
        <p14:creationId xmlns:p14="http://schemas.microsoft.com/office/powerpoint/2010/main" val="1575878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directives</a:t>
            </a:r>
            <a:r>
              <a:rPr lang="en-US" baseline="0" dirty="0"/>
              <a:t> support the administering institutions with making judicious and sound decisions related to the appropriate use of grant funds, based on the principles outlined in the Guide.  </a:t>
            </a:r>
          </a:p>
          <a:p>
            <a:endParaRPr lang="en-US" baseline="0" dirty="0"/>
          </a:p>
          <a:p>
            <a:pPr algn="l"/>
            <a:r>
              <a:rPr lang="en-US" b="1" i="0" dirty="0"/>
              <a:t>CLICK</a:t>
            </a:r>
            <a:endParaRPr lang="en-US" b="0" i="0" dirty="0"/>
          </a:p>
          <a:p>
            <a:pPr algn="l"/>
            <a:r>
              <a:rPr lang="en-US" b="0" i="0" dirty="0"/>
              <a:t>Section 2.4</a:t>
            </a:r>
            <a:r>
              <a:rPr lang="en-US" b="0" i="0" baseline="0" dirty="0"/>
              <a:t> </a:t>
            </a:r>
            <a:r>
              <a:rPr lang="en-US" b="0" i="0" dirty="0"/>
              <a:t>of the Guide is focused on</a:t>
            </a:r>
            <a:r>
              <a:rPr lang="en-US" b="0" i="0" baseline="0" dirty="0"/>
              <a:t> the directives and is divided into five distinct sections.</a:t>
            </a:r>
          </a:p>
          <a:p>
            <a:pPr algn="l"/>
            <a:endParaRPr lang="en-US" b="0" i="0" baseline="0" dirty="0"/>
          </a:p>
          <a:p>
            <a:pPr algn="l"/>
            <a:r>
              <a:rPr lang="en-US" b="0" i="0" baseline="0" dirty="0"/>
              <a:t>https://www.nserc-crsng.gc.ca/InterAgency-Interorganismes/TAFA-AFTO/guide-guide_eng.asp</a:t>
            </a:r>
          </a:p>
          <a:p>
            <a:pPr algn="l"/>
            <a:endParaRPr lang="en-US" b="1" i="0" dirty="0"/>
          </a:p>
        </p:txBody>
      </p:sp>
      <p:sp>
        <p:nvSpPr>
          <p:cNvPr id="4" name="Slide Number Placeholder 3"/>
          <p:cNvSpPr>
            <a:spLocks noGrp="1"/>
          </p:cNvSpPr>
          <p:nvPr>
            <p:ph type="sldNum" sz="quarter" idx="10"/>
          </p:nvPr>
        </p:nvSpPr>
        <p:spPr/>
        <p:txBody>
          <a:bodyPr/>
          <a:lstStyle/>
          <a:p>
            <a:fld id="{EC814E0A-1AC6-4D87-940A-74809025BD78}" type="slidenum">
              <a:rPr lang="en-US" smtClean="0"/>
              <a:t>22</a:t>
            </a:fld>
            <a:endParaRPr lang="en-US" dirty="0"/>
          </a:p>
        </p:txBody>
      </p:sp>
    </p:spTree>
    <p:extLst>
      <p:ext uri="{BB962C8B-B14F-4D97-AF65-F5344CB8AC3E}">
        <p14:creationId xmlns:p14="http://schemas.microsoft.com/office/powerpoint/2010/main" val="13051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note that grant funds can be used to reimburse the organization for costs incurred in compensating the individual' for time spent on the grant activities.</a:t>
            </a:r>
          </a:p>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24</a:t>
            </a:fld>
            <a:endParaRPr lang="en-US" dirty="0"/>
          </a:p>
        </p:txBody>
      </p:sp>
    </p:spTree>
    <p:extLst>
      <p:ext uri="{BB962C8B-B14F-4D97-AF65-F5344CB8AC3E}">
        <p14:creationId xmlns:p14="http://schemas.microsoft.com/office/powerpoint/2010/main" val="2681121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25</a:t>
            </a:fld>
            <a:endParaRPr lang="en-US" dirty="0"/>
          </a:p>
        </p:txBody>
      </p:sp>
    </p:spTree>
    <p:extLst>
      <p:ext uri="{BB962C8B-B14F-4D97-AF65-F5344CB8AC3E}">
        <p14:creationId xmlns:p14="http://schemas.microsoft.com/office/powerpoint/2010/main" val="85123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685800" lvl="1" indent="-228600">
              <a:buFont typeface="+mj-lt"/>
              <a:buAutoNum type="alphaLcParenR"/>
            </a:pPr>
            <a:r>
              <a:rPr lang="en-US" dirty="0"/>
              <a:t>The Guide</a:t>
            </a:r>
            <a:r>
              <a:rPr lang="en-US" baseline="0" dirty="0"/>
              <a:t> says that </a:t>
            </a:r>
            <a:r>
              <a:rPr lang="en-US" sz="1200" kern="1200" dirty="0">
                <a:solidFill>
                  <a:schemeClr val="tx1"/>
                </a:solidFill>
                <a:effectLst/>
                <a:latin typeface="+mn-lt"/>
                <a:ea typeface="+mn-ea"/>
                <a:cs typeface="+mn-cs"/>
              </a:rPr>
              <a:t>individuals employed and compensated by another organization for the time spent on the funded research/activities cannot be compensated from grant funds. However, grant funds can be used to reimburse the organization for costs incurred in compensating the individual for time spent on the grant activities.</a:t>
            </a:r>
            <a:br>
              <a:rPr lang="en-US" sz="1200" dirty="0"/>
            </a:br>
            <a:endParaRPr lang="en-US" sz="1200" dirty="0"/>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200" dirty="0"/>
              <a:t>The Guide</a:t>
            </a:r>
            <a:r>
              <a:rPr lang="en-US" sz="1200" baseline="0" dirty="0"/>
              <a:t> says that </a:t>
            </a:r>
            <a:r>
              <a:rPr lang="en-US" sz="1200" kern="1200" dirty="0">
                <a:solidFill>
                  <a:schemeClr val="tx1"/>
                </a:solidFill>
                <a:effectLst/>
                <a:latin typeface="+mn-lt"/>
                <a:ea typeface="+mn-ea"/>
                <a:cs typeface="+mn-cs"/>
              </a:rPr>
              <a:t>International researchers may be compensated from grant funds, provided their employer can attest, by letter, that the individual is not being compensated by the employer for time spent on the grant-funded research/activities.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200" kern="1200" dirty="0">
                <a:solidFill>
                  <a:schemeClr val="tx1"/>
                </a:solidFill>
                <a:effectLst/>
                <a:latin typeface="+mn-lt"/>
                <a:ea typeface="+mn-ea"/>
                <a:cs typeface="+mn-cs"/>
              </a:rPr>
              <a:t>The Guide says that trainees can be compensated from</a:t>
            </a:r>
            <a:r>
              <a:rPr lang="en-US" sz="1200" kern="1200" baseline="0" dirty="0">
                <a:solidFill>
                  <a:schemeClr val="tx1"/>
                </a:solidFill>
                <a:effectLst/>
                <a:latin typeface="+mn-lt"/>
                <a:ea typeface="+mn-ea"/>
                <a:cs typeface="+mn-cs"/>
              </a:rPr>
              <a:t> grant funds.  If your institution defines a student as a Trainee, then it should be an appropriate use of funds.</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Guide says that grant funds must not be used to pay compensation to </a:t>
            </a:r>
            <a:r>
              <a:rPr lang="en-US" sz="1200" kern="1200" dirty="0">
                <a:solidFill>
                  <a:schemeClr val="tx1"/>
                </a:solidFill>
                <a:effectLst/>
                <a:latin typeface="+mn-lt"/>
                <a:ea typeface="+mn-ea"/>
                <a:cs typeface="+mn-cs"/>
              </a:rPr>
              <a:t>individuals </a:t>
            </a:r>
            <a:r>
              <a:rPr lang="en-US" dirty="0">
                <a:effectLst/>
              </a:rPr>
              <a:t>who conduct research independently as part of the terms and conditions of their employment.</a:t>
            </a:r>
            <a:r>
              <a:rPr lang="en-US" baseline="0" dirty="0">
                <a:effectLst/>
              </a:rPr>
              <a:t>  Therefore this is likely not an appropriate use of grant funds.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26</a:t>
            </a:fld>
            <a:endParaRPr lang="en-US" dirty="0"/>
          </a:p>
        </p:txBody>
      </p:sp>
    </p:spTree>
    <p:extLst>
      <p:ext uri="{BB962C8B-B14F-4D97-AF65-F5344CB8AC3E}">
        <p14:creationId xmlns:p14="http://schemas.microsoft.com/office/powerpoint/2010/main" val="287128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As long as they adhere to the principles and the administering institution’s relevant policies and processes, goods and services expenditures can be paid from the grant funds.</a:t>
            </a:r>
          </a:p>
          <a:p>
            <a:endParaRPr lang="en-US" dirty="0"/>
          </a:p>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28</a:t>
            </a:fld>
            <a:endParaRPr lang="en-US" dirty="0"/>
          </a:p>
        </p:txBody>
      </p:sp>
    </p:spTree>
    <p:extLst>
      <p:ext uri="{BB962C8B-B14F-4D97-AF65-F5344CB8AC3E}">
        <p14:creationId xmlns:p14="http://schemas.microsoft.com/office/powerpoint/2010/main" val="3889139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228600" indent="-228600">
              <a:buFont typeface="+mj-lt"/>
              <a:buAutoNum type="alphaLcParenR"/>
            </a:pPr>
            <a:r>
              <a:rPr lang="en-US" dirty="0"/>
              <a:t>Assuming that the expenditure</a:t>
            </a:r>
            <a:r>
              <a:rPr lang="en-US" baseline="0" dirty="0"/>
              <a:t> is required for the research project, is effective and economical, and is not provided by the administering institution, then it should be an appropriate use of funds.</a:t>
            </a:r>
            <a:br>
              <a:rPr lang="en-US" baseline="0" dirty="0"/>
            </a:br>
            <a:endParaRPr lang="en-US" baseline="0" dirty="0"/>
          </a:p>
          <a:p>
            <a:pPr marL="228600" indent="-228600">
              <a:buFont typeface="+mj-lt"/>
              <a:buAutoNum type="alphaLcParenR"/>
            </a:pPr>
            <a:r>
              <a:rPr lang="en-US" dirty="0"/>
              <a:t>Assuming that the expenditure</a:t>
            </a:r>
            <a:r>
              <a:rPr lang="en-US" baseline="0" dirty="0"/>
              <a:t> is required for the research project, is effective and economical, and is not provided by the administering institution, then it should be an appropriate use of funds. (</a:t>
            </a:r>
            <a:r>
              <a:rPr lang="en-US" i="1" baseline="0" dirty="0"/>
              <a:t>It is likely that the Program/FO literature or an institutional policy on perceived conflict of interest might block this expenditure.  But strictly from a principle and directive point of view, it should be an appropriate use of grant funds.)</a:t>
            </a:r>
            <a:br>
              <a:rPr lang="en-US" baseline="0" dirty="0"/>
            </a:b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Assuming this expenditure is required to conduct </a:t>
            </a:r>
            <a:r>
              <a:rPr lang="en-US" sz="1200" b="0" u="none" strike="noStrike" kern="1200" dirty="0">
                <a:solidFill>
                  <a:schemeClr val="tx1"/>
                </a:solidFill>
                <a:effectLst/>
                <a:latin typeface="+mn-lt"/>
                <a:ea typeface="+mn-ea"/>
                <a:cs typeface="+mn-cs"/>
              </a:rPr>
              <a:t>research/activities </a:t>
            </a:r>
            <a:r>
              <a:rPr lang="en-US" sz="1200" kern="1200" dirty="0">
                <a:solidFill>
                  <a:schemeClr val="tx1"/>
                </a:solidFill>
                <a:effectLst/>
                <a:latin typeface="+mn-lt"/>
                <a:ea typeface="+mn-ea"/>
                <a:cs typeface="+mn-cs"/>
              </a:rPr>
              <a:t>for which the funds were awarded, and it </a:t>
            </a:r>
            <a:r>
              <a:rPr lang="en-US" baseline="0" dirty="0"/>
              <a:t>is not provided by the administering institution</a:t>
            </a:r>
            <a:r>
              <a:rPr lang="en-US" sz="1200" kern="1200" baseline="0" dirty="0">
                <a:solidFill>
                  <a:schemeClr val="tx1"/>
                </a:solidFill>
                <a:effectLst/>
                <a:latin typeface="+mn-lt"/>
                <a:ea typeface="+mn-ea"/>
                <a:cs typeface="+mn-cs"/>
              </a:rPr>
              <a:t>, then it would likely be</a:t>
            </a:r>
            <a:r>
              <a:rPr lang="en-US" sz="1200" kern="1200" dirty="0">
                <a:solidFill>
                  <a:schemeClr val="tx1"/>
                </a:solidFill>
                <a:effectLst/>
                <a:latin typeface="+mn-lt"/>
                <a:ea typeface="+mn-ea"/>
                <a:cs typeface="+mn-cs"/>
              </a:rPr>
              <a:t> an appropriate use of</a:t>
            </a:r>
            <a:r>
              <a:rPr lang="en-US" sz="1200" kern="1200" baseline="0" dirty="0">
                <a:solidFill>
                  <a:schemeClr val="tx1"/>
                </a:solidFill>
                <a:effectLst/>
                <a:latin typeface="+mn-lt"/>
                <a:ea typeface="+mn-ea"/>
                <a:cs typeface="+mn-cs"/>
              </a:rPr>
              <a:t> funds.</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dirty="0"/>
              <a:t>Assuming that the expenditure</a:t>
            </a:r>
            <a:r>
              <a:rPr lang="en-US" baseline="0" dirty="0"/>
              <a:t> is required for the research project, is effective and economical, and is not provided by the administering institution, then it is an appropriate use of funds.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29</a:t>
            </a:fld>
            <a:endParaRPr lang="en-US" dirty="0"/>
          </a:p>
        </p:txBody>
      </p:sp>
    </p:spTree>
    <p:extLst>
      <p:ext uri="{BB962C8B-B14F-4D97-AF65-F5344CB8AC3E}">
        <p14:creationId xmlns:p14="http://schemas.microsoft.com/office/powerpoint/2010/main" val="2200234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31</a:t>
            </a:fld>
            <a:endParaRPr lang="en-US" dirty="0"/>
          </a:p>
        </p:txBody>
      </p:sp>
    </p:spTree>
    <p:extLst>
      <p:ext uri="{BB962C8B-B14F-4D97-AF65-F5344CB8AC3E}">
        <p14:creationId xmlns:p14="http://schemas.microsoft.com/office/powerpoint/2010/main" val="3085523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228600" indent="-228600">
              <a:buFont typeface="+mj-lt"/>
              <a:buAutoNum type="alphaLcParenR"/>
            </a:pPr>
            <a:r>
              <a:rPr lang="en-US" dirty="0"/>
              <a:t>Assuming that the expenditure</a:t>
            </a:r>
            <a:r>
              <a:rPr lang="en-US" baseline="0" dirty="0"/>
              <a:t> is required for the research project and is effective and economical, then it should be an appropriate use of funds.</a:t>
            </a:r>
            <a:br>
              <a:rPr lang="en-US" baseline="0" dirty="0"/>
            </a:br>
            <a:endParaRPr lang="en-US" baseline="0" dirty="0"/>
          </a:p>
          <a:p>
            <a:pPr marL="228600" indent="-228600">
              <a:buFont typeface="+mj-lt"/>
              <a:buAutoNum type="alphaLcParenR"/>
            </a:pPr>
            <a:r>
              <a:rPr lang="en-US" dirty="0"/>
              <a:t>Assuming that the expenditure</a:t>
            </a:r>
            <a:r>
              <a:rPr lang="en-US" baseline="0" dirty="0"/>
              <a:t> is required for research project activities, in which case it would be a direct cost of research and therefore it should be an appropriate use of grant funds.  Though under different circumstances, such as an international student joining the grant recipient team, it might not be an appropriate use of grant funds.</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dirty="0"/>
              <a:t>Assuming that the expenditure</a:t>
            </a:r>
            <a:r>
              <a:rPr lang="en-US" baseline="0" dirty="0"/>
              <a:t> is required for the research project and is effective and economical, then it should be an appropriate use of funds.</a:t>
            </a:r>
            <a:br>
              <a:rPr lang="en-US" baseline="0" dirty="0"/>
            </a:br>
            <a:endParaRPr lang="en-US" baseline="0" dirty="0"/>
          </a:p>
          <a:p>
            <a:pPr marL="228600" indent="-228600">
              <a:buFont typeface="+mj-lt"/>
              <a:buAutoNum type="alphaLcParenR"/>
            </a:pPr>
            <a:r>
              <a:rPr lang="en-US" baseline="0" dirty="0"/>
              <a:t>This expenditure does not </a:t>
            </a:r>
            <a:r>
              <a:rPr lang="en-US" sz="1200" kern="1200" dirty="0">
                <a:solidFill>
                  <a:schemeClr val="tx1"/>
                </a:solidFill>
                <a:effectLst/>
                <a:latin typeface="+mn-lt"/>
                <a:ea typeface="+mn-ea"/>
                <a:cs typeface="+mn-cs"/>
              </a:rPr>
              <a:t>contribute to the direct costs of the research/activities for which the funds were awarded, with benefits directly attributable to the grant.  Therefore it should not be an appropriate use of</a:t>
            </a:r>
            <a:r>
              <a:rPr lang="en-US" sz="1200" kern="1200" baseline="0" dirty="0">
                <a:solidFill>
                  <a:schemeClr val="tx1"/>
                </a:solidFill>
                <a:effectLst/>
                <a:latin typeface="+mn-lt"/>
                <a:ea typeface="+mn-ea"/>
                <a:cs typeface="+mn-cs"/>
              </a:rPr>
              <a:t> funds.</a:t>
            </a:r>
            <a:endParaRPr lang="en-US" baseline="0" dirty="0"/>
          </a:p>
        </p:txBody>
      </p:sp>
      <p:sp>
        <p:nvSpPr>
          <p:cNvPr id="4" name="Slide Number Placeholder 3"/>
          <p:cNvSpPr>
            <a:spLocks noGrp="1"/>
          </p:cNvSpPr>
          <p:nvPr>
            <p:ph type="sldNum" sz="quarter" idx="10"/>
          </p:nvPr>
        </p:nvSpPr>
        <p:spPr/>
        <p:txBody>
          <a:bodyPr/>
          <a:lstStyle/>
          <a:p>
            <a:fld id="{EC814E0A-1AC6-4D87-940A-74809025BD78}" type="slidenum">
              <a:rPr lang="en-US" smtClean="0"/>
              <a:t>32</a:t>
            </a:fld>
            <a:endParaRPr lang="en-US" dirty="0"/>
          </a:p>
        </p:txBody>
      </p:sp>
    </p:spTree>
    <p:extLst>
      <p:ext uri="{BB962C8B-B14F-4D97-AF65-F5344CB8AC3E}">
        <p14:creationId xmlns:p14="http://schemas.microsoft.com/office/powerpoint/2010/main" val="3909554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14E0A-1AC6-4D87-940A-74809025BD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146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228600" indent="-228600">
              <a:buFont typeface="+mj-lt"/>
              <a:buAutoNum type="alphaLcParenR"/>
            </a:pPr>
            <a:r>
              <a:rPr lang="en-US" dirty="0"/>
              <a:t>The Guide</a:t>
            </a:r>
            <a:r>
              <a:rPr lang="en-US" baseline="0" dirty="0"/>
              <a:t> says that h</a:t>
            </a:r>
            <a:r>
              <a:rPr lang="en-US" dirty="0"/>
              <a:t>ospitality costs is appropriate</a:t>
            </a:r>
            <a:r>
              <a:rPr lang="en-US" baseline="0" dirty="0"/>
              <a:t> if it is </a:t>
            </a:r>
            <a:r>
              <a:rPr lang="en-US" dirty="0"/>
              <a:t>directly related to the funded research and be incurred for</a:t>
            </a:r>
            <a:r>
              <a:rPr lang="en-US" baseline="0" dirty="0"/>
              <a:t> </a:t>
            </a:r>
            <a:r>
              <a:rPr lang="en-US" dirty="0"/>
              <a:t>activities in the context of gatherings that facilitate and contribute to achieving the research objectives where one or more of the individuals participating is not a member of the research team and not involved in the day-to-day funded research/activities.  Therefore it</a:t>
            </a:r>
            <a:r>
              <a:rPr lang="en-US" baseline="0" dirty="0"/>
              <a:t> should be an appropriate use of funds.  As long as it contributes to achieving the research objectives, it does not have to have presentations or outcomes.</a:t>
            </a:r>
            <a:br>
              <a:rPr lang="en-US" dirty="0"/>
            </a:br>
            <a:endParaRPr lang="en-US" dirty="0"/>
          </a:p>
          <a:p>
            <a:pPr marL="228600" indent="-228600">
              <a:buFont typeface="+mj-lt"/>
              <a:buAutoNum type="alphaLcParenR"/>
            </a:pPr>
            <a:r>
              <a:rPr lang="en-US" dirty="0"/>
              <a:t>The Guide</a:t>
            </a:r>
            <a:r>
              <a:rPr lang="en-US" baseline="0" dirty="0"/>
              <a:t> says that h</a:t>
            </a:r>
            <a:r>
              <a:rPr lang="en-US" dirty="0"/>
              <a:t>ospitality costs is appropriate</a:t>
            </a:r>
            <a:r>
              <a:rPr lang="en-US" baseline="0" dirty="0"/>
              <a:t> if it is </a:t>
            </a:r>
            <a:r>
              <a:rPr lang="en-US" dirty="0"/>
              <a:t>directly related to the funded research and be incurred for</a:t>
            </a:r>
            <a:r>
              <a:rPr lang="en-US" baseline="0" dirty="0"/>
              <a:t> </a:t>
            </a:r>
            <a:r>
              <a:rPr lang="en-US" dirty="0"/>
              <a:t>activities in the context of gatherings that facilitate and contribute to achieving the research objectives.  Therefore</a:t>
            </a:r>
            <a:r>
              <a:rPr lang="en-US" baseline="0" dirty="0"/>
              <a:t> this is likely an appropriate use of funds.</a:t>
            </a:r>
            <a:br>
              <a:rPr lang="en-US" baseline="0" dirty="0"/>
            </a:br>
            <a:endParaRPr lang="en-US" baseline="0" dirty="0"/>
          </a:p>
          <a:p>
            <a:pPr marL="228600" indent="-228600">
              <a:buFont typeface="+mj-lt"/>
              <a:buAutoNum type="alphaLcParenR"/>
            </a:pPr>
            <a:r>
              <a:rPr lang="en-US" baseline="0" dirty="0"/>
              <a:t>As this event does not include </a:t>
            </a:r>
            <a:r>
              <a:rPr lang="en-US" sz="1200" kern="1200" dirty="0">
                <a:solidFill>
                  <a:schemeClr val="tx1"/>
                </a:solidFill>
                <a:effectLst/>
                <a:latin typeface="+mn-lt"/>
                <a:ea typeface="+mn-ea"/>
                <a:cs typeface="+mn-cs"/>
              </a:rPr>
              <a:t>one or more individuals who is not a member of the research team and not involved in the day-to-day funded research/activities</a:t>
            </a:r>
            <a:r>
              <a:rPr lang="en-US" sz="1200" kern="1200" baseline="0" dirty="0">
                <a:solidFill>
                  <a:schemeClr val="tx1"/>
                </a:solidFill>
                <a:effectLst/>
                <a:latin typeface="+mn-lt"/>
                <a:ea typeface="+mn-ea"/>
                <a:cs typeface="+mn-cs"/>
              </a:rPr>
              <a:t>, it should not be an appropriate use of funds.</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pPr marL="228600" indent="-228600">
              <a:buFont typeface="+mj-lt"/>
              <a:buAutoNum type="alphaLcParenR"/>
            </a:pPr>
            <a:r>
              <a:rPr lang="en-US" baseline="0" dirty="0"/>
              <a:t>It is not clear if this event is </a:t>
            </a:r>
            <a:r>
              <a:rPr lang="en-US" sz="1200" kern="1200" dirty="0">
                <a:solidFill>
                  <a:schemeClr val="tx1"/>
                </a:solidFill>
                <a:effectLst/>
                <a:latin typeface="+mn-lt"/>
                <a:ea typeface="+mn-ea"/>
                <a:cs typeface="+mn-cs"/>
              </a:rPr>
              <a:t>directly contributing</a:t>
            </a:r>
            <a:r>
              <a:rPr lang="en-US" sz="1200" kern="1200" baseline="0" dirty="0">
                <a:solidFill>
                  <a:schemeClr val="tx1"/>
                </a:solidFill>
                <a:effectLst/>
                <a:latin typeface="+mn-lt"/>
                <a:ea typeface="+mn-ea"/>
                <a:cs typeface="+mn-cs"/>
              </a:rPr>
              <a:t> to the research project, so more details may be required before making an assessment. If the grant recipient </a:t>
            </a:r>
            <a:r>
              <a:rPr lang="en-US" dirty="0">
                <a:effectLst/>
              </a:rPr>
              <a:t>cannot directly assign</a:t>
            </a:r>
            <a:r>
              <a:rPr lang="en-US" baseline="0" dirty="0">
                <a:effectLst/>
              </a:rPr>
              <a:t> this event </a:t>
            </a:r>
            <a:r>
              <a:rPr lang="en-US" dirty="0">
                <a:effectLst/>
              </a:rPr>
              <a:t>to the grant activities with a high degree of accuracy, </a:t>
            </a:r>
            <a:r>
              <a:rPr lang="en-US" sz="1200" kern="1200" baseline="0" dirty="0">
                <a:solidFill>
                  <a:schemeClr val="tx1"/>
                </a:solidFill>
                <a:effectLst/>
                <a:latin typeface="+mn-lt"/>
                <a:ea typeface="+mn-ea"/>
                <a:cs typeface="+mn-cs"/>
              </a:rPr>
              <a:t>it would not an appropriate use of funds.</a:t>
            </a:r>
          </a:p>
        </p:txBody>
      </p:sp>
      <p:sp>
        <p:nvSpPr>
          <p:cNvPr id="4" name="Slide Number Placeholder 3"/>
          <p:cNvSpPr>
            <a:spLocks noGrp="1"/>
          </p:cNvSpPr>
          <p:nvPr>
            <p:ph type="sldNum" sz="quarter" idx="10"/>
          </p:nvPr>
        </p:nvSpPr>
        <p:spPr/>
        <p:txBody>
          <a:bodyPr/>
          <a:lstStyle/>
          <a:p>
            <a:fld id="{EC814E0A-1AC6-4D87-940A-74809025BD78}" type="slidenum">
              <a:rPr lang="en-US" smtClean="0"/>
              <a:t>35</a:t>
            </a:fld>
            <a:endParaRPr lang="en-US" dirty="0"/>
          </a:p>
        </p:txBody>
      </p:sp>
    </p:spTree>
    <p:extLst>
      <p:ext uri="{BB962C8B-B14F-4D97-AF65-F5344CB8AC3E}">
        <p14:creationId xmlns:p14="http://schemas.microsoft.com/office/powerpoint/2010/main" val="58167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658C6-D6AC-4753-9CF8-E6A9F10C80BF}" type="slidenum">
              <a:rPr lang="en-US" smtClean="0"/>
              <a:t>5</a:t>
            </a:fld>
            <a:endParaRPr lang="en-US" dirty="0"/>
          </a:p>
        </p:txBody>
      </p:sp>
    </p:spTree>
    <p:extLst>
      <p:ext uri="{BB962C8B-B14F-4D97-AF65-F5344CB8AC3E}">
        <p14:creationId xmlns:p14="http://schemas.microsoft.com/office/powerpoint/2010/main" val="557079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37</a:t>
            </a:fld>
            <a:endParaRPr lang="en-US" dirty="0"/>
          </a:p>
        </p:txBody>
      </p:sp>
    </p:spTree>
    <p:extLst>
      <p:ext uri="{BB962C8B-B14F-4D97-AF65-F5344CB8AC3E}">
        <p14:creationId xmlns:p14="http://schemas.microsoft.com/office/powerpoint/2010/main" val="3340582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dirty="0">
                <a:effectLst/>
              </a:rPr>
              <a:t>In recognition of the cultures and traditions of First Nations, Métis and Inuit, Elders,</a:t>
            </a:r>
            <a:r>
              <a:rPr lang="en-US" baseline="0" dirty="0">
                <a:effectLst/>
              </a:rPr>
              <a:t> t</a:t>
            </a:r>
            <a:r>
              <a:rPr lang="en-US" dirty="0"/>
              <a:t>he Guide</a:t>
            </a:r>
            <a:r>
              <a:rPr lang="en-US" baseline="0" dirty="0"/>
              <a:t> says that </a:t>
            </a:r>
            <a:r>
              <a:rPr lang="en-US" sz="1200" kern="1200" dirty="0">
                <a:solidFill>
                  <a:schemeClr val="tx1"/>
                </a:solidFill>
                <a:effectLst/>
                <a:latin typeface="+mn-lt"/>
                <a:ea typeface="+mn-ea"/>
                <a:cs typeface="+mn-cs"/>
              </a:rPr>
              <a:t>Elders are eligible to receive gifts in a ceremonial or other context.  Therefore</a:t>
            </a:r>
            <a:r>
              <a:rPr lang="en-US" sz="1200" kern="1200" baseline="0" dirty="0">
                <a:solidFill>
                  <a:schemeClr val="tx1"/>
                </a:solidFill>
                <a:effectLst/>
                <a:latin typeface="+mn-lt"/>
                <a:ea typeface="+mn-ea"/>
                <a:cs typeface="+mn-cs"/>
              </a:rPr>
              <a:t> it should be an appropriate use of funds.</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200" kern="1200" dirty="0">
                <a:solidFill>
                  <a:schemeClr val="tx1"/>
                </a:solidFill>
                <a:effectLst/>
                <a:latin typeface="+mn-lt"/>
                <a:ea typeface="+mn-ea"/>
                <a:cs typeface="+mn-cs"/>
              </a:rPr>
              <a:t>The Guide refers</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“Honoraria” as monetary payments made on a one-time or non-routine basis to an individual as a “thank you” for a service for which fees are not traditionally paid.</a:t>
            </a:r>
            <a:r>
              <a:rPr lang="en-US" sz="1200" kern="1200" baseline="0" dirty="0">
                <a:solidFill>
                  <a:schemeClr val="tx1"/>
                </a:solidFill>
                <a:effectLst/>
                <a:latin typeface="+mn-lt"/>
                <a:ea typeface="+mn-ea"/>
                <a:cs typeface="+mn-cs"/>
              </a:rPr>
              <a:t>  However, it still has to contribute to the research objectives.  Therefore this should not be an appropriate use of funds.</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pPr marL="228600" indent="-228600">
              <a:buFont typeface="+mj-lt"/>
              <a:buAutoNum type="alphaLcParenR"/>
            </a:pPr>
            <a:r>
              <a:rPr lang="en-US" sz="1200" kern="1200" baseline="0" dirty="0">
                <a:solidFill>
                  <a:schemeClr val="tx1"/>
                </a:solidFill>
                <a:effectLst/>
                <a:latin typeface="+mn-lt"/>
                <a:ea typeface="+mn-ea"/>
                <a:cs typeface="+mn-cs"/>
              </a:rPr>
              <a:t>The Guide says </a:t>
            </a:r>
            <a:r>
              <a:rPr lang="en-US" sz="1200" kern="1200" dirty="0">
                <a:solidFill>
                  <a:schemeClr val="tx1"/>
                </a:solidFill>
                <a:effectLst/>
                <a:latin typeface="+mn-lt"/>
                <a:ea typeface="+mn-ea"/>
                <a:cs typeface="+mn-cs"/>
              </a:rPr>
              <a:t>“Gifts” are cash items provided freely as a token of appreciation offered to establish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groups who are involved in the research activity contributors under the following circumstances: when prescribed by cultural heritage/established traditions or as a formal courtesy.  Neither</a:t>
            </a:r>
            <a:r>
              <a:rPr lang="en-US" sz="1200" kern="1200" baseline="0" dirty="0">
                <a:solidFill>
                  <a:schemeClr val="tx1"/>
                </a:solidFill>
                <a:effectLst/>
                <a:latin typeface="+mn-lt"/>
                <a:ea typeface="+mn-ea"/>
                <a:cs typeface="+mn-cs"/>
              </a:rPr>
              <a:t> of those applies.  Therefore it should not be an appropriate use of funds.</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200" kern="1200" dirty="0">
                <a:solidFill>
                  <a:schemeClr val="tx1"/>
                </a:solidFill>
                <a:effectLst/>
                <a:latin typeface="+mn-lt"/>
                <a:ea typeface="+mn-ea"/>
                <a:cs typeface="+mn-cs"/>
              </a:rPr>
              <a:t>The Guide refers to incentives as cash or in-kind items offered to human participants as a means to establish participant pools or to acknowledge their participation in the research/activity.  As long as prior approval from the administering institution’s Research Ethics Board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expenditure</a:t>
            </a:r>
            <a:r>
              <a:rPr lang="en-US" sz="1200" kern="1200" baseline="0" dirty="0">
                <a:solidFill>
                  <a:schemeClr val="tx1"/>
                </a:solidFill>
                <a:effectLst/>
                <a:latin typeface="+mn-lt"/>
                <a:ea typeface="+mn-ea"/>
                <a:cs typeface="+mn-cs"/>
              </a:rPr>
              <a:t> was obtained, this should be an appropriate use of grant funds.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38</a:t>
            </a:fld>
            <a:endParaRPr lang="en-US" dirty="0"/>
          </a:p>
        </p:txBody>
      </p:sp>
    </p:spTree>
    <p:extLst>
      <p:ext uri="{BB962C8B-B14F-4D97-AF65-F5344CB8AC3E}">
        <p14:creationId xmlns:p14="http://schemas.microsoft.com/office/powerpoint/2010/main" val="2806268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658C6-D6AC-4753-9CF8-E6A9F10C80BF}" type="slidenum">
              <a:rPr lang="en-US" smtClean="0"/>
              <a:t>39</a:t>
            </a:fld>
            <a:endParaRPr lang="en-US" dirty="0"/>
          </a:p>
        </p:txBody>
      </p:sp>
    </p:spTree>
    <p:extLst>
      <p:ext uri="{BB962C8B-B14F-4D97-AF65-F5344CB8AC3E}">
        <p14:creationId xmlns:p14="http://schemas.microsoft.com/office/powerpoint/2010/main" val="2399244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39700" marR="770890" algn="l">
              <a:spcBef>
                <a:spcPts val="0"/>
              </a:spcBef>
              <a:spcAft>
                <a:spcPts val="0"/>
              </a:spcAft>
            </a:pPr>
            <a:r>
              <a:rPr lang="en-US" sz="1200" dirty="0">
                <a:effectLst/>
                <a:latin typeface="+mn-lt"/>
                <a:ea typeface="Times New Roman" panose="02020603050405020304" pitchFamily="18" charset="0"/>
              </a:rPr>
              <a:t>The </a:t>
            </a:r>
            <a:r>
              <a:rPr lang="en-US" sz="1200" baseline="0" dirty="0">
                <a:effectLst/>
                <a:latin typeface="+mn-lt"/>
                <a:ea typeface="Times New Roman" panose="02020603050405020304" pitchFamily="18" charset="0"/>
              </a:rPr>
              <a:t>Tri-Agency plays a strategic role in defining the framework for the principles and directives, in addition to providing support and oversight on the financial administration of grant funds.</a:t>
            </a:r>
          </a:p>
          <a:p>
            <a:pPr marL="139700" marR="770890" algn="l">
              <a:spcBef>
                <a:spcPts val="0"/>
              </a:spcBef>
              <a:spcAft>
                <a:spcPts val="0"/>
              </a:spcAft>
            </a:pPr>
            <a:endParaRPr lang="en-US" sz="1200" baseline="0" dirty="0">
              <a:effectLst/>
              <a:latin typeface="+mn-lt"/>
              <a:ea typeface="Times New Roman" panose="02020603050405020304" pitchFamily="18" charset="0"/>
            </a:endParaRPr>
          </a:p>
          <a:p>
            <a:pPr marL="139700" marR="770890" algn="l">
              <a:spcBef>
                <a:spcPts val="0"/>
              </a:spcBef>
              <a:spcAft>
                <a:spcPts val="0"/>
              </a:spcAft>
            </a:pPr>
            <a:endParaRPr lang="en-US" sz="1200" baseline="0" dirty="0">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814E0A-1AC6-4D87-940A-74809025BD78}" type="slidenum">
              <a:rPr lang="en-US" smtClean="0"/>
              <a:t>40</a:t>
            </a:fld>
            <a:endParaRPr lang="en-US" dirty="0"/>
          </a:p>
        </p:txBody>
      </p:sp>
    </p:spTree>
    <p:extLst>
      <p:ext uri="{BB962C8B-B14F-4D97-AF65-F5344CB8AC3E}">
        <p14:creationId xmlns:p14="http://schemas.microsoft.com/office/powerpoint/2010/main" val="1861363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658C6-D6AC-4753-9CF8-E6A9F10C80BF}" type="slidenum">
              <a:rPr lang="en-US" smtClean="0"/>
              <a:t>41</a:t>
            </a:fld>
            <a:endParaRPr lang="en-US" dirty="0"/>
          </a:p>
        </p:txBody>
      </p:sp>
    </p:spTree>
    <p:extLst>
      <p:ext uri="{BB962C8B-B14F-4D97-AF65-F5344CB8AC3E}">
        <p14:creationId xmlns:p14="http://schemas.microsoft.com/office/powerpoint/2010/main" val="3335693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CIHR, NSERC, and SSHRC are federal government granting agencies entrusted with managing public funds to enable and support a world class Canadian research enterprise.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Pursuant to the Treasury Board Policy on Transfer Payments and its underlying principles of integrity, transparency and accountability, the Tri-Agency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must hold those who receive and administer Tri-Agency funds to the highest standards of grants stewardship.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Tri-Agency Guide on Financial Administration (“the Guide”) is a comprehensive resource for grant recipients and administering institutions to ensure understanding of the principles and directives that govern post-award administration of grants funded by CIHR, NSERC and/or SSHRC.</a:t>
            </a:r>
          </a:p>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42</a:t>
            </a:fld>
            <a:endParaRPr lang="en-US" dirty="0"/>
          </a:p>
        </p:txBody>
      </p:sp>
    </p:spTree>
    <p:extLst>
      <p:ext uri="{BB962C8B-B14F-4D97-AF65-F5344CB8AC3E}">
        <p14:creationId xmlns:p14="http://schemas.microsoft.com/office/powerpoint/2010/main" val="2372712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E3341-9AB9-49A9-87BC-2EBD8F6BD78B}" type="slidenum">
              <a:rPr lang="en-US" smtClean="0"/>
              <a:pPr/>
              <a:t>45</a:t>
            </a:fld>
            <a:endParaRPr lang="en-US" dirty="0"/>
          </a:p>
        </p:txBody>
      </p:sp>
    </p:spTree>
    <p:extLst>
      <p:ext uri="{BB962C8B-B14F-4D97-AF65-F5344CB8AC3E}">
        <p14:creationId xmlns:p14="http://schemas.microsoft.com/office/powerpoint/2010/main" val="115063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CIHR, NSERC, and SSHRC are federal government granting agencies entrusted with managing public funds to enable and support a world class Canadian research enterprise.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Pursuant to the Treasury Board Policy on Transfer Payments and its underlying principles of integrity, transparency and accountability, the Tri-Agency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must hold those who receive and administer Tri-Agency funds to the highest standards of grants stewardship.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Tri-Agency Guide on Financial Administration (“the Guide”) is a comprehensive resource for grant recipients and administering institutions to ensure understanding of the principles and directives that govern post-award administration of grants funded by CIHR, NSERC and/or SSHRC.</a:t>
            </a:r>
          </a:p>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6</a:t>
            </a:fld>
            <a:endParaRPr lang="en-US" dirty="0"/>
          </a:p>
        </p:txBody>
      </p:sp>
    </p:spTree>
    <p:extLst>
      <p:ext uri="{BB962C8B-B14F-4D97-AF65-F5344CB8AC3E}">
        <p14:creationId xmlns:p14="http://schemas.microsoft.com/office/powerpoint/2010/main" val="415036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i="0" baseline="0" dirty="0"/>
              <a:t>A principle-based guide for the financial administration of grant funds will empower the institution’s staff to work more efficiently and autonomously.  </a:t>
            </a:r>
          </a:p>
          <a:p>
            <a:endParaRPr lang="en-US" i="0" baseline="0" dirty="0"/>
          </a:p>
          <a:p>
            <a:r>
              <a:rPr lang="en-US" i="0" baseline="0" dirty="0"/>
              <a:t>It will achieve that by:</a:t>
            </a:r>
          </a:p>
          <a:p>
            <a:pPr marL="171450" indent="-171450">
              <a:buFont typeface="Arial" panose="020B0604020202020204" pitchFamily="34" charset="0"/>
              <a:buChar char="•"/>
            </a:pPr>
            <a:r>
              <a:rPr lang="en-US" i="0" baseline="0" dirty="0"/>
              <a:t>Streamlining and simplifying the steps involved in the administration and use of grant funds;</a:t>
            </a:r>
          </a:p>
          <a:p>
            <a:pPr marL="171450" indent="-171450">
              <a:buFont typeface="Arial" panose="020B0604020202020204" pitchFamily="34" charset="0"/>
              <a:buChar char="•"/>
            </a:pPr>
            <a:r>
              <a:rPr lang="en-US" i="0" baseline="0" dirty="0"/>
              <a:t>Promoting and supporting sound judgement and due diligence;</a:t>
            </a:r>
          </a:p>
          <a:p>
            <a:pPr marL="171450" indent="-171450">
              <a:buFont typeface="Arial" panose="020B0604020202020204" pitchFamily="34" charset="0"/>
              <a:buChar char="•"/>
            </a:pPr>
            <a:r>
              <a:rPr lang="en-US" i="0" baseline="0" dirty="0"/>
              <a:t>Fostering a balance between control and flexibility.</a:t>
            </a:r>
          </a:p>
          <a:p>
            <a:pPr marL="171450" indent="-171450">
              <a:buFontTx/>
              <a:buChar char="-"/>
            </a:pPr>
            <a:endParaRPr lang="en-US" i="0" baseline="0" dirty="0"/>
          </a:p>
          <a:p>
            <a:pPr marL="0" indent="0">
              <a:buFontTx/>
              <a:buNone/>
            </a:pPr>
            <a:r>
              <a:rPr lang="en-US" i="0" baseline="0" dirty="0"/>
              <a:t>The new </a:t>
            </a:r>
            <a:r>
              <a:rPr lang="en-US" i="0" baseline="0" dirty="0">
                <a:solidFill>
                  <a:schemeClr val="tx1"/>
                </a:solidFill>
              </a:rPr>
              <a:t>G</a:t>
            </a:r>
            <a:r>
              <a:rPr lang="en-US" i="0" baseline="0" dirty="0"/>
              <a:t>uide will reduce  administrative burden and allow for more efficient processes.</a:t>
            </a:r>
          </a:p>
          <a:p>
            <a:pPr marL="0" indent="0">
              <a:buFontTx/>
              <a:buNone/>
            </a:pPr>
            <a:endParaRPr lang="en-US" i="0" baseline="0" dirty="0"/>
          </a:p>
          <a:p>
            <a:pPr marL="0" indent="0">
              <a:buFontTx/>
              <a:buNone/>
            </a:pPr>
            <a:r>
              <a:rPr lang="en-US" b="0" i="0" baseline="0" dirty="0"/>
              <a:t>Because the principles are broad and well defined, the three granting agencies can support the same policies.</a:t>
            </a:r>
          </a:p>
          <a:p>
            <a:pPr marL="0" indent="0">
              <a:buFontTx/>
              <a:buNone/>
            </a:pPr>
            <a:r>
              <a:rPr lang="en-US" b="0" i="0" baseline="0" dirty="0"/>
              <a:t>Furthermore, the Guide provides a framework where no deviation from the principles and directives is allowed.</a:t>
            </a:r>
            <a:endParaRPr lang="en-US" b="1" i="0" baseline="0" dirty="0"/>
          </a:p>
          <a:p>
            <a:endParaRPr lang="en-US" i="0" dirty="0"/>
          </a:p>
        </p:txBody>
      </p:sp>
      <p:sp>
        <p:nvSpPr>
          <p:cNvPr id="4" name="Slide Number Placeholder 3"/>
          <p:cNvSpPr>
            <a:spLocks noGrp="1"/>
          </p:cNvSpPr>
          <p:nvPr>
            <p:ph type="sldNum" sz="quarter" idx="10"/>
          </p:nvPr>
        </p:nvSpPr>
        <p:spPr/>
        <p:txBody>
          <a:bodyPr/>
          <a:lstStyle/>
          <a:p>
            <a:fld id="{EC814E0A-1AC6-4D87-940A-74809025BD78}" type="slidenum">
              <a:rPr lang="en-US" smtClean="0"/>
              <a:t>7</a:t>
            </a:fld>
            <a:endParaRPr lang="en-US" dirty="0"/>
          </a:p>
        </p:txBody>
      </p:sp>
    </p:spTree>
    <p:extLst>
      <p:ext uri="{BB962C8B-B14F-4D97-AF65-F5344CB8AC3E}">
        <p14:creationId xmlns:p14="http://schemas.microsoft.com/office/powerpoint/2010/main" val="10258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When applying the principles and directives from the TAGFA, one must keep the in mind the following take precedence over the Guide:</a:t>
            </a:r>
          </a:p>
          <a:p>
            <a:pPr lvl="1">
              <a:buFont typeface="Wingdings" panose="05000000000000000000" pitchFamily="2" charset="2"/>
              <a:buChar char="§"/>
            </a:pPr>
            <a:r>
              <a:rPr lang="en-US" dirty="0"/>
              <a:t>The </a:t>
            </a:r>
            <a:r>
              <a:rPr lang="en-US" dirty="0">
                <a:hlinkClick r:id="rId3"/>
              </a:rPr>
              <a:t>Agreement on the Administration of Tri-Agency Grants and Awards by Research Institutions</a:t>
            </a:r>
            <a:r>
              <a:rPr lang="en-US" dirty="0"/>
              <a:t>;</a:t>
            </a:r>
          </a:p>
          <a:p>
            <a:pPr lvl="1">
              <a:buFont typeface="Wingdings" panose="05000000000000000000" pitchFamily="2" charset="2"/>
              <a:buChar char="§"/>
            </a:pPr>
            <a:r>
              <a:rPr lang="en-US" dirty="0"/>
              <a:t>Program and Funding Opportunity literature and;</a:t>
            </a:r>
          </a:p>
          <a:p>
            <a:pPr lvl="1">
              <a:buFont typeface="Wingdings" panose="05000000000000000000" pitchFamily="2" charset="2"/>
              <a:buChar char="§"/>
            </a:pPr>
            <a:r>
              <a:rPr lang="en-US" dirty="0"/>
              <a:t>Any relevant Tri-Agency agreements with grant recipients and/or Humber.</a:t>
            </a:r>
          </a:p>
          <a:p>
            <a:r>
              <a:rPr lang="en-US" dirty="0"/>
              <a:t>In the presence of both Tri-Agency and Humber policies, the Tri-Agency policy prevails – recognizing that the grant recipient must also comply with applicable Humber requirements.</a:t>
            </a:r>
          </a:p>
          <a:p>
            <a:r>
              <a:rPr lang="en-US" dirty="0"/>
              <a:t>If the TAGFA is silent on a specific subject, Humber’s policies will apply.</a:t>
            </a:r>
          </a:p>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8</a:t>
            </a:fld>
            <a:endParaRPr lang="en-US" dirty="0"/>
          </a:p>
        </p:txBody>
      </p:sp>
    </p:spTree>
    <p:extLst>
      <p:ext uri="{BB962C8B-B14F-4D97-AF65-F5344CB8AC3E}">
        <p14:creationId xmlns:p14="http://schemas.microsoft.com/office/powerpoint/2010/main" val="22394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When determining the appropriateness of a grant funds expenditure, the situation should be assessed against these steps in order:</a:t>
            </a:r>
          </a:p>
          <a:p>
            <a:pPr lvl="1">
              <a:buFont typeface="Wingdings" panose="05000000000000000000" pitchFamily="2" charset="2"/>
              <a:buChar char="§"/>
            </a:pPr>
            <a:r>
              <a:rPr lang="en-US" dirty="0"/>
              <a:t>The four principles;</a:t>
            </a:r>
          </a:p>
          <a:p>
            <a:pPr lvl="1">
              <a:buFont typeface="Wingdings" panose="05000000000000000000" pitchFamily="2" charset="2"/>
              <a:buChar char="§"/>
            </a:pPr>
            <a:r>
              <a:rPr lang="en-US" dirty="0"/>
              <a:t>The relevant directive details;</a:t>
            </a:r>
          </a:p>
          <a:p>
            <a:pPr lvl="1">
              <a:buFont typeface="Wingdings" panose="05000000000000000000" pitchFamily="2" charset="2"/>
              <a:buChar char="§"/>
            </a:pPr>
            <a:r>
              <a:rPr lang="en-US" dirty="0"/>
              <a:t>The Program/Funding Opportunity literature;</a:t>
            </a:r>
          </a:p>
          <a:p>
            <a:pPr lvl="1">
              <a:buFont typeface="Wingdings" panose="05000000000000000000" pitchFamily="2" charset="2"/>
              <a:buChar char="§"/>
            </a:pPr>
            <a:r>
              <a:rPr lang="en-US" dirty="0"/>
              <a:t>The institution’s policies and directives.</a:t>
            </a:r>
          </a:p>
          <a:p>
            <a:r>
              <a:rPr lang="en-US" dirty="0"/>
              <a:t>Every steps from this assessment process should be executed before making a determination.</a:t>
            </a:r>
          </a:p>
        </p:txBody>
      </p:sp>
      <p:sp>
        <p:nvSpPr>
          <p:cNvPr id="4" name="Slide Number Placeholder 3"/>
          <p:cNvSpPr>
            <a:spLocks noGrp="1"/>
          </p:cNvSpPr>
          <p:nvPr>
            <p:ph type="sldNum" sz="quarter" idx="10"/>
          </p:nvPr>
        </p:nvSpPr>
        <p:spPr/>
        <p:txBody>
          <a:bodyPr/>
          <a:lstStyle/>
          <a:p>
            <a:fld id="{EC814E0A-1AC6-4D87-940A-74809025BD78}" type="slidenum">
              <a:rPr lang="en-US" smtClean="0"/>
              <a:t>9</a:t>
            </a:fld>
            <a:endParaRPr lang="en-US" dirty="0"/>
          </a:p>
        </p:txBody>
      </p:sp>
    </p:spTree>
    <p:extLst>
      <p:ext uri="{BB962C8B-B14F-4D97-AF65-F5344CB8AC3E}">
        <p14:creationId xmlns:p14="http://schemas.microsoft.com/office/powerpoint/2010/main" val="101991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dirty="0"/>
              <a:t>Roles &amp; responsibilities of the administration of grant funds is a joint collaboration:</a:t>
            </a:r>
            <a:endParaRPr lang="fr-CA" baseline="0" dirty="0"/>
          </a:p>
          <a:p>
            <a:pPr marL="171450" indent="-171450">
              <a:buFont typeface="Arial" panose="020B0604020202020204" pitchFamily="34" charset="0"/>
              <a:buChar char="•"/>
            </a:pPr>
            <a:r>
              <a:rPr lang="fr-CA" dirty="0"/>
              <a:t>Grant recipient or duly delegated individual authorizes</a:t>
            </a:r>
            <a:r>
              <a:rPr lang="fr-CA" baseline="0" dirty="0"/>
              <a:t> adjustments made to the grant recipient’s grant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Administering institutions oversee and submit grant amendment requests to the relevant Agency.</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Agencies oversee approval of changes to grant administration that have financial implications for the Agency.</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administering institutions are responsible for completing, approving and submitting an annual statement of account expenditures to the relevant Agency using the Agency’s </a:t>
            </a:r>
            <a:r>
              <a:rPr lang="en-US" sz="1200" kern="1200" dirty="0">
                <a:solidFill>
                  <a:schemeClr val="tx1"/>
                </a:solidFill>
                <a:effectLst/>
                <a:latin typeface="+mn-lt"/>
                <a:ea typeface="+mn-ea"/>
                <a:cs typeface="+mn-cs"/>
                <a:hlinkClick r:id="rId3"/>
              </a:rPr>
              <a:t>Grants in Aid of Research Statement of Account</a:t>
            </a:r>
            <a:r>
              <a:rPr lang="en-US" sz="1200" u="none" strike="noStrike" kern="1200" dirty="0">
                <a:solidFill>
                  <a:schemeClr val="tx1"/>
                </a:solidFill>
                <a:effectLst/>
                <a:latin typeface="+mn-lt"/>
                <a:ea typeface="+mn-ea"/>
                <a:cs typeface="+mn-cs"/>
                <a:hlinkClick r:id="rId3"/>
              </a:rPr>
              <a:t> </a:t>
            </a:r>
            <a:r>
              <a:rPr lang="en-US" sz="1200" kern="1200" dirty="0">
                <a:solidFill>
                  <a:schemeClr val="tx1"/>
                </a:solidFill>
                <a:effectLst/>
                <a:latin typeface="+mn-lt"/>
                <a:ea typeface="+mn-ea"/>
                <a:cs typeface="+mn-cs"/>
              </a:rPr>
              <a:t>(Form 300), for every grant for the period ending March 31 of each year. The administering institution must return the Form by June 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fr-CA" baseline="0" dirty="0"/>
              <a:t>The administering institution is the grant recipient’s primary contact.</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The Agency is the administering insitutions’s primary contact.</a:t>
            </a:r>
          </a:p>
          <a:p>
            <a:pPr marL="171450" indent="-171450">
              <a:buFont typeface="Arial" panose="020B0604020202020204" pitchFamily="34" charset="0"/>
              <a:buChar char="•"/>
            </a:pPr>
            <a:endParaRPr lang="fr-CA" baseline="0" dirty="0"/>
          </a:p>
        </p:txBody>
      </p:sp>
      <p:sp>
        <p:nvSpPr>
          <p:cNvPr id="4" name="Slide Number Placeholder 3"/>
          <p:cNvSpPr>
            <a:spLocks noGrp="1"/>
          </p:cNvSpPr>
          <p:nvPr>
            <p:ph type="sldNum" sz="quarter" idx="10"/>
          </p:nvPr>
        </p:nvSpPr>
        <p:spPr/>
        <p:txBody>
          <a:bodyPr/>
          <a:lstStyle/>
          <a:p>
            <a:fld id="{EC814E0A-1AC6-4D87-940A-74809025BD78}" type="slidenum">
              <a:rPr lang="en-US" smtClean="0"/>
              <a:t>10</a:t>
            </a:fld>
            <a:endParaRPr lang="en-US" dirty="0"/>
          </a:p>
        </p:txBody>
      </p:sp>
    </p:spTree>
    <p:extLst>
      <p:ext uri="{BB962C8B-B14F-4D97-AF65-F5344CB8AC3E}">
        <p14:creationId xmlns:p14="http://schemas.microsoft.com/office/powerpoint/2010/main" val="366964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a:solidFill>
                  <a:schemeClr val="tx1"/>
                </a:solidFill>
                <a:effectLst/>
                <a:latin typeface="+mn-lt"/>
                <a:ea typeface="+mn-ea"/>
                <a:cs typeface="+mn-cs"/>
              </a:rPr>
              <a:t>A residual balance refers to the funds remaining in a grant account after the payment of all outstanding eligible commitments and expenses incurred on or before the grant expiry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CIHR:</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Any residual balance remaining in the grant account must be returned to the Agency by means of a cheque made payable to the Receiver General for Canada.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NSERC and SSHRC: Any residual balance remaining in the grant account may be transferred to a special Agency-specific account known as a General Research Fund (GRF) after approval by the relevant Agency. The GRF is a trust account under the authority of the president of an administering institution (or an authorized delegate), into which the residual balances from the previous fiscal period are transferred with the authorization of the granting Agencies. Please refer to the Agencies’ program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814E0A-1AC6-4D87-940A-74809025BD78}" type="slidenum">
              <a:rPr lang="en-US" smtClean="0"/>
              <a:t>11</a:t>
            </a:fld>
            <a:endParaRPr lang="en-US" dirty="0"/>
          </a:p>
        </p:txBody>
      </p:sp>
    </p:spTree>
    <p:extLst>
      <p:ext uri="{BB962C8B-B14F-4D97-AF65-F5344CB8AC3E}">
        <p14:creationId xmlns:p14="http://schemas.microsoft.com/office/powerpoint/2010/main" val="194902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ain">
    <p:spTree>
      <p:nvGrpSpPr>
        <p:cNvPr id="1" name=""/>
        <p:cNvGrpSpPr/>
        <p:nvPr/>
      </p:nvGrpSpPr>
      <p:grpSpPr>
        <a:xfrm>
          <a:off x="0" y="0"/>
          <a:ext cx="0" cy="0"/>
          <a:chOff x="0" y="0"/>
          <a:chExt cx="0" cy="0"/>
        </a:xfrm>
      </p:grpSpPr>
      <p:pic>
        <p:nvPicPr>
          <p:cNvPr id="5" name="Picture 4" descr="A picture containing nature, outdoor object, night sky&#10;&#10;Description automatically generated">
            <a:extLst>
              <a:ext uri="{FF2B5EF4-FFF2-40B4-BE49-F238E27FC236}">
                <a16:creationId xmlns:a16="http://schemas.microsoft.com/office/drawing/2014/main" id="{F0B57DD1-ACFF-6C06-12E6-BADF3C7C75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Logo&#10;&#10;Description automatically generated">
            <a:extLst>
              <a:ext uri="{FF2B5EF4-FFF2-40B4-BE49-F238E27FC236}">
                <a16:creationId xmlns:a16="http://schemas.microsoft.com/office/drawing/2014/main" id="{104FCC9A-70E0-4D01-F898-64285C559509}"/>
              </a:ext>
            </a:extLst>
          </p:cNvPr>
          <p:cNvPicPr>
            <a:picLocks noChangeAspect="1"/>
          </p:cNvPicPr>
          <p:nvPr userDrawn="1"/>
        </p:nvPicPr>
        <p:blipFill>
          <a:blip r:embed="rId3"/>
          <a:stretch>
            <a:fillRect/>
          </a:stretch>
        </p:blipFill>
        <p:spPr>
          <a:xfrm>
            <a:off x="609600" y="6239428"/>
            <a:ext cx="1463040" cy="355838"/>
          </a:xfrm>
          <a:prstGeom prst="rect">
            <a:avLst/>
          </a:prstGeom>
        </p:spPr>
      </p:pic>
      <p:sp>
        <p:nvSpPr>
          <p:cNvPr id="8" name="Picture Placeholder 7">
            <a:extLst>
              <a:ext uri="{FF2B5EF4-FFF2-40B4-BE49-F238E27FC236}">
                <a16:creationId xmlns:a16="http://schemas.microsoft.com/office/drawing/2014/main" id="{3797D0F6-E4C9-7614-E3CC-340C8B3345AB}"/>
              </a:ext>
            </a:extLst>
          </p:cNvPr>
          <p:cNvSpPr>
            <a:spLocks noGrp="1"/>
          </p:cNvSpPr>
          <p:nvPr>
            <p:ph type="pic" sz="quarter" idx="13" hasCustomPrompt="1"/>
          </p:nvPr>
        </p:nvSpPr>
        <p:spPr>
          <a:xfrm>
            <a:off x="0" y="2946112"/>
            <a:ext cx="9374188" cy="3154680"/>
          </a:xfrm>
          <a:solidFill>
            <a:srgbClr val="FFFFFF">
              <a:alpha val="89804"/>
            </a:srgbClr>
          </a:solidFill>
        </p:spPr>
        <p:txBody>
          <a:bodyPr/>
          <a:lstStyle>
            <a:lvl1pPr marL="0" indent="0">
              <a:buNone/>
              <a:defRPr>
                <a:solidFill>
                  <a:schemeClr val="bg1">
                    <a:lumMod val="95000"/>
                  </a:schemeClr>
                </a:solidFill>
              </a:defRPr>
            </a:lvl1pPr>
          </a:lstStyle>
          <a:p>
            <a:r>
              <a:rPr lang="en-CA" dirty="0"/>
              <a:t>.</a:t>
            </a:r>
          </a:p>
        </p:txBody>
      </p:sp>
      <p:sp>
        <p:nvSpPr>
          <p:cNvPr id="2" name="Title 1">
            <a:extLst>
              <a:ext uri="{FF2B5EF4-FFF2-40B4-BE49-F238E27FC236}">
                <a16:creationId xmlns:a16="http://schemas.microsoft.com/office/drawing/2014/main" id="{88210A7D-BF0F-316A-1385-F7D5BB721BEE}"/>
              </a:ext>
            </a:extLst>
          </p:cNvPr>
          <p:cNvSpPr>
            <a:spLocks noGrp="1"/>
          </p:cNvSpPr>
          <p:nvPr>
            <p:ph type="ctrTitle"/>
          </p:nvPr>
        </p:nvSpPr>
        <p:spPr>
          <a:xfrm>
            <a:off x="517525" y="3038764"/>
            <a:ext cx="8869680" cy="1815710"/>
          </a:xfrm>
        </p:spPr>
        <p:txBody>
          <a:bodyPr anchor="b"/>
          <a:lstStyle>
            <a:lvl1pPr algn="l">
              <a:defRPr sz="6000"/>
            </a:lvl1pPr>
          </a:lstStyle>
          <a:p>
            <a:r>
              <a:rPr lang="en-US" noProof="0"/>
              <a:t>Click to edit Master title style</a:t>
            </a:r>
            <a:endParaRPr lang="en-CA" noProof="0" dirty="0"/>
          </a:p>
        </p:txBody>
      </p:sp>
      <p:sp>
        <p:nvSpPr>
          <p:cNvPr id="3" name="Subtitle 2">
            <a:extLst>
              <a:ext uri="{FF2B5EF4-FFF2-40B4-BE49-F238E27FC236}">
                <a16:creationId xmlns:a16="http://schemas.microsoft.com/office/drawing/2014/main" id="{837EDA5F-7733-711D-3934-FFB6A85CD306}"/>
              </a:ext>
            </a:extLst>
          </p:cNvPr>
          <p:cNvSpPr>
            <a:spLocks noGrp="1"/>
          </p:cNvSpPr>
          <p:nvPr>
            <p:ph type="subTitle" idx="1"/>
          </p:nvPr>
        </p:nvSpPr>
        <p:spPr>
          <a:xfrm>
            <a:off x="517525" y="4919577"/>
            <a:ext cx="2195640" cy="1176527"/>
          </a:xfrm>
        </p:spPr>
        <p:txBody>
          <a:bodyPr/>
          <a:lstStyle>
            <a:lvl1pPr marL="0" indent="0" algn="l">
              <a:spcBef>
                <a:spcPts val="0"/>
              </a:spcBef>
              <a:buNone/>
              <a:defRPr sz="1400" b="1"/>
            </a:lvl1pPr>
            <a:lvl2pPr marL="0" indent="0" algn="l">
              <a:spcBef>
                <a:spcPts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2" name="Text Placeholder 21">
            <a:extLst>
              <a:ext uri="{FF2B5EF4-FFF2-40B4-BE49-F238E27FC236}">
                <a16:creationId xmlns:a16="http://schemas.microsoft.com/office/drawing/2014/main" id="{B0B07D03-4BD6-E079-C90E-091E6823B7C1}"/>
              </a:ext>
            </a:extLst>
          </p:cNvPr>
          <p:cNvSpPr>
            <a:spLocks noGrp="1"/>
          </p:cNvSpPr>
          <p:nvPr>
            <p:ph type="body" sz="quarter" idx="12"/>
          </p:nvPr>
        </p:nvSpPr>
        <p:spPr>
          <a:xfrm>
            <a:off x="2746792" y="4919577"/>
            <a:ext cx="2194560" cy="1188720"/>
          </a:xfrm>
        </p:spPr>
        <p:txBody>
          <a:bodyPr/>
          <a:lstStyle>
            <a:lvl1pPr marL="0" indent="0">
              <a:spcBef>
                <a:spcPts val="0"/>
              </a:spcBef>
              <a:buNone/>
              <a:defRPr sz="1400" b="1"/>
            </a:lvl1pPr>
            <a:lvl2pPr marL="0" indent="0">
              <a:spcBef>
                <a:spcPts val="0"/>
              </a:spcBef>
              <a:buNone/>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B8D3217D-22C6-0646-3184-25B96CF043C8}"/>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10128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s unev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D870E-7237-E0F1-A063-FC6FB0FC64F6}"/>
              </a:ext>
            </a:extLst>
          </p:cNvPr>
          <p:cNvSpPr>
            <a:spLocks noGrp="1"/>
          </p:cNvSpPr>
          <p:nvPr>
            <p:ph type="body" idx="1"/>
          </p:nvPr>
        </p:nvSpPr>
        <p:spPr>
          <a:xfrm>
            <a:off x="517524" y="1619053"/>
            <a:ext cx="6961577"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3EE6075A-B28C-C673-B5E7-63EC6FB4DECC}"/>
              </a:ext>
            </a:extLst>
          </p:cNvPr>
          <p:cNvSpPr>
            <a:spLocks noGrp="1"/>
          </p:cNvSpPr>
          <p:nvPr>
            <p:ph sz="half" idx="2"/>
          </p:nvPr>
        </p:nvSpPr>
        <p:spPr>
          <a:xfrm>
            <a:off x="517525" y="2506980"/>
            <a:ext cx="6961576"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4">
            <a:extLst>
              <a:ext uri="{FF2B5EF4-FFF2-40B4-BE49-F238E27FC236}">
                <a16:creationId xmlns:a16="http://schemas.microsoft.com/office/drawing/2014/main" id="{8858D700-3E3E-DAD3-FFC3-6198059B4961}"/>
              </a:ext>
            </a:extLst>
          </p:cNvPr>
          <p:cNvSpPr>
            <a:spLocks noGrp="1"/>
          </p:cNvSpPr>
          <p:nvPr>
            <p:ph type="body" sz="quarter" idx="3"/>
          </p:nvPr>
        </p:nvSpPr>
        <p:spPr>
          <a:xfrm>
            <a:off x="7944929" y="1619053"/>
            <a:ext cx="3729546"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6E24FB6B-819F-3748-E4D0-4C545A515A8B}"/>
              </a:ext>
            </a:extLst>
          </p:cNvPr>
          <p:cNvSpPr>
            <a:spLocks noGrp="1"/>
          </p:cNvSpPr>
          <p:nvPr>
            <p:ph sz="quarter" idx="4"/>
          </p:nvPr>
        </p:nvSpPr>
        <p:spPr>
          <a:xfrm>
            <a:off x="7944929" y="2506980"/>
            <a:ext cx="3729546"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Slide Number Placeholder 9">
            <a:extLst>
              <a:ext uri="{FF2B5EF4-FFF2-40B4-BE49-F238E27FC236}">
                <a16:creationId xmlns:a16="http://schemas.microsoft.com/office/drawing/2014/main" id="{61C2A212-D760-E243-4DB0-F97F1AB8C33D}"/>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Title 10">
            <a:extLst>
              <a:ext uri="{FF2B5EF4-FFF2-40B4-BE49-F238E27FC236}">
                <a16:creationId xmlns:a16="http://schemas.microsoft.com/office/drawing/2014/main" id="{BC808870-0661-4D64-EE50-B0E0361AFA07}"/>
              </a:ext>
            </a:extLst>
          </p:cNvPr>
          <p:cNvSpPr>
            <a:spLocks noGrp="1"/>
          </p:cNvSpPr>
          <p:nvPr>
            <p:ph type="title"/>
          </p:nvPr>
        </p:nvSpPr>
        <p:spPr/>
        <p:txBody>
          <a:bodyPr/>
          <a:lstStyle/>
          <a:p>
            <a:r>
              <a:rPr lang="en-US"/>
              <a:t>Click to edit Master title style</a:t>
            </a:r>
            <a:endParaRPr lang="en-CA"/>
          </a:p>
        </p:txBody>
      </p:sp>
      <p:sp>
        <p:nvSpPr>
          <p:cNvPr id="8" name="Text Placeholder 2">
            <a:extLst>
              <a:ext uri="{FF2B5EF4-FFF2-40B4-BE49-F238E27FC236}">
                <a16:creationId xmlns:a16="http://schemas.microsoft.com/office/drawing/2014/main" id="{E880778E-9D97-4DE1-B887-BF286D83ED00}"/>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88031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quiz">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CBF0E6-7DEC-4FCB-8C5A-5EA4E3A263D9}"/>
              </a:ext>
            </a:extLst>
          </p:cNvPr>
          <p:cNvSpPr/>
          <p:nvPr userDrawn="1"/>
        </p:nvSpPr>
        <p:spPr>
          <a:xfrm>
            <a:off x="7684316" y="0"/>
            <a:ext cx="450768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F8BD870E-7237-E0F1-A063-FC6FB0FC64F6}"/>
              </a:ext>
            </a:extLst>
          </p:cNvPr>
          <p:cNvSpPr>
            <a:spLocks noGrp="1"/>
          </p:cNvSpPr>
          <p:nvPr>
            <p:ph type="body" idx="1"/>
          </p:nvPr>
        </p:nvSpPr>
        <p:spPr>
          <a:xfrm>
            <a:off x="517524" y="1619053"/>
            <a:ext cx="6961577"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3EE6075A-B28C-C673-B5E7-63EC6FB4DECC}"/>
              </a:ext>
            </a:extLst>
          </p:cNvPr>
          <p:cNvSpPr>
            <a:spLocks noGrp="1"/>
          </p:cNvSpPr>
          <p:nvPr>
            <p:ph sz="half" idx="2"/>
          </p:nvPr>
        </p:nvSpPr>
        <p:spPr>
          <a:xfrm>
            <a:off x="517525" y="2506980"/>
            <a:ext cx="6961576" cy="3474720"/>
          </a:xfrm>
        </p:spPr>
        <p:txBody>
          <a:bodyPr/>
          <a:lstStyle>
            <a:lvl1pPr marL="457200" indent="-457200">
              <a:buFont typeface="+mj-lt"/>
              <a:buAutoNum type="alphaLcPeriod"/>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CA" noProof="0" dirty="0"/>
          </a:p>
        </p:txBody>
      </p:sp>
      <p:sp>
        <p:nvSpPr>
          <p:cNvPr id="5" name="Text Placeholder 4">
            <a:extLst>
              <a:ext uri="{FF2B5EF4-FFF2-40B4-BE49-F238E27FC236}">
                <a16:creationId xmlns:a16="http://schemas.microsoft.com/office/drawing/2014/main" id="{8858D700-3E3E-DAD3-FFC3-6198059B4961}"/>
              </a:ext>
            </a:extLst>
          </p:cNvPr>
          <p:cNvSpPr>
            <a:spLocks noGrp="1"/>
          </p:cNvSpPr>
          <p:nvPr>
            <p:ph type="body" sz="quarter" idx="3"/>
          </p:nvPr>
        </p:nvSpPr>
        <p:spPr>
          <a:xfrm>
            <a:off x="7944929" y="1619053"/>
            <a:ext cx="3729546"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6E24FB6B-819F-3748-E4D0-4C545A515A8B}"/>
              </a:ext>
            </a:extLst>
          </p:cNvPr>
          <p:cNvSpPr>
            <a:spLocks noGrp="1"/>
          </p:cNvSpPr>
          <p:nvPr>
            <p:ph sz="quarter" idx="4"/>
          </p:nvPr>
        </p:nvSpPr>
        <p:spPr>
          <a:xfrm>
            <a:off x="7944929" y="2506980"/>
            <a:ext cx="3729546"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Slide Number Placeholder 9">
            <a:extLst>
              <a:ext uri="{FF2B5EF4-FFF2-40B4-BE49-F238E27FC236}">
                <a16:creationId xmlns:a16="http://schemas.microsoft.com/office/drawing/2014/main" id="{61C2A212-D760-E243-4DB0-F97F1AB8C33D}"/>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Title 10">
            <a:extLst>
              <a:ext uri="{FF2B5EF4-FFF2-40B4-BE49-F238E27FC236}">
                <a16:creationId xmlns:a16="http://schemas.microsoft.com/office/drawing/2014/main" id="{BC808870-0661-4D64-EE50-B0E0361AFA07}"/>
              </a:ext>
            </a:extLst>
          </p:cNvPr>
          <p:cNvSpPr>
            <a:spLocks noGrp="1"/>
          </p:cNvSpPr>
          <p:nvPr>
            <p:ph type="title"/>
          </p:nvPr>
        </p:nvSpPr>
        <p:spPr/>
        <p:txBody>
          <a:bodyPr/>
          <a:lstStyle/>
          <a:p>
            <a:r>
              <a:rPr lang="en-US"/>
              <a:t>Click to edit Master title style</a:t>
            </a:r>
            <a:endParaRPr lang="en-CA"/>
          </a:p>
        </p:txBody>
      </p:sp>
      <p:sp>
        <p:nvSpPr>
          <p:cNvPr id="9" name="Thought Bubble: Cloud 8">
            <a:extLst>
              <a:ext uri="{FF2B5EF4-FFF2-40B4-BE49-F238E27FC236}">
                <a16:creationId xmlns:a16="http://schemas.microsoft.com/office/drawing/2014/main" id="{D540209E-EA21-44CB-BB77-DBB54F6E8F27}"/>
              </a:ext>
            </a:extLst>
          </p:cNvPr>
          <p:cNvSpPr/>
          <p:nvPr userDrawn="1"/>
        </p:nvSpPr>
        <p:spPr>
          <a:xfrm>
            <a:off x="8193741" y="5059363"/>
            <a:ext cx="3307977" cy="1431084"/>
          </a:xfrm>
          <a:prstGeom prst="cloudCallout">
            <a:avLst>
              <a:gd name="adj1" fmla="val -43597"/>
              <a:gd name="adj2" fmla="val 58741"/>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DE3074-6359-45C1-A558-93F905AF1010}"/>
              </a:ext>
            </a:extLst>
          </p:cNvPr>
          <p:cNvSpPr txBox="1"/>
          <p:nvPr userDrawn="1"/>
        </p:nvSpPr>
        <p:spPr>
          <a:xfrm>
            <a:off x="8438101" y="5406815"/>
            <a:ext cx="2743200" cy="707886"/>
          </a:xfrm>
          <a:prstGeom prst="rect">
            <a:avLst/>
          </a:prstGeom>
          <a:noFill/>
        </p:spPr>
        <p:txBody>
          <a:bodyPr wrap="square" rtlCol="0" anchor="ctr">
            <a:spAutoFit/>
          </a:bodyPr>
          <a:lstStyle/>
          <a:p>
            <a:pPr algn="ctr"/>
            <a:r>
              <a:rPr lang="en-US" sz="2000" b="1" dirty="0">
                <a:solidFill>
                  <a:srgbClr val="0070C0"/>
                </a:solidFill>
              </a:rPr>
              <a:t>Test Your Understanding</a:t>
            </a:r>
          </a:p>
        </p:txBody>
      </p:sp>
      <p:sp>
        <p:nvSpPr>
          <p:cNvPr id="14" name="Text Placeholder 2">
            <a:extLst>
              <a:ext uri="{FF2B5EF4-FFF2-40B4-BE49-F238E27FC236}">
                <a16:creationId xmlns:a16="http://schemas.microsoft.com/office/drawing/2014/main" id="{C20D1FB3-27D8-440A-B566-89EE2D77F94A}"/>
              </a:ext>
            </a:extLst>
          </p:cNvPr>
          <p:cNvSpPr>
            <a:spLocks noGrp="1"/>
          </p:cNvSpPr>
          <p:nvPr>
            <p:ph type="body" sz="quarter" idx="13" hasCustomPrompt="1"/>
          </p:nvPr>
        </p:nvSpPr>
        <p:spPr>
          <a:xfrm>
            <a:off x="10574867" y="0"/>
            <a:ext cx="1617133" cy="265058"/>
          </a:xfrm>
          <a:solidFill>
            <a:schemeClr val="accent4"/>
          </a:solidFill>
        </p:spPr>
        <p:txBody>
          <a:bodyPr anchor="ctr"/>
          <a:lstStyle>
            <a:lvl1pPr marL="0" indent="0" algn="ctr">
              <a:buNone/>
              <a:defRPr sz="1600">
                <a:solidFill>
                  <a:schemeClr val="accent4"/>
                </a:solidFill>
              </a:defRPr>
            </a:lvl1pPr>
          </a:lstStyle>
          <a:p>
            <a:pPr lvl="0"/>
            <a:r>
              <a:rPr lang="en-US" dirty="0"/>
              <a:t>Section</a:t>
            </a:r>
          </a:p>
        </p:txBody>
      </p:sp>
      <p:sp>
        <p:nvSpPr>
          <p:cNvPr id="8" name="Text Placeholder 2">
            <a:extLst>
              <a:ext uri="{FF2B5EF4-FFF2-40B4-BE49-F238E27FC236}">
                <a16:creationId xmlns:a16="http://schemas.microsoft.com/office/drawing/2014/main" id="{E880778E-9D97-4DE1-B887-BF286D83ED00}"/>
              </a:ext>
            </a:extLst>
          </p:cNvPr>
          <p:cNvSpPr>
            <a:spLocks noGrp="1"/>
          </p:cNvSpPr>
          <p:nvPr>
            <p:ph type="body" sz="quarter" idx="12" hasCustomPrompt="1"/>
          </p:nvPr>
        </p:nvSpPr>
        <p:spPr>
          <a:xfrm>
            <a:off x="10574866"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137381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with headers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964569-755F-CB88-787E-10772D606164}"/>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5384FEF-852A-E534-B116-B453B526042C}"/>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F8BD870E-7237-E0F1-A063-FC6FB0FC64F6}"/>
              </a:ext>
            </a:extLst>
          </p:cNvPr>
          <p:cNvSpPr>
            <a:spLocks noGrp="1"/>
          </p:cNvSpPr>
          <p:nvPr>
            <p:ph type="body" idx="1"/>
          </p:nvPr>
        </p:nvSpPr>
        <p:spPr>
          <a:xfrm>
            <a:off x="517525" y="1619053"/>
            <a:ext cx="5532120"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3EE6075A-B28C-C673-B5E7-63EC6FB4DECC}"/>
              </a:ext>
            </a:extLst>
          </p:cNvPr>
          <p:cNvSpPr>
            <a:spLocks noGrp="1"/>
          </p:cNvSpPr>
          <p:nvPr>
            <p:ph sz="half" idx="2"/>
          </p:nvPr>
        </p:nvSpPr>
        <p:spPr>
          <a:xfrm>
            <a:off x="517525" y="2506980"/>
            <a:ext cx="553212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4">
            <a:extLst>
              <a:ext uri="{FF2B5EF4-FFF2-40B4-BE49-F238E27FC236}">
                <a16:creationId xmlns:a16="http://schemas.microsoft.com/office/drawing/2014/main" id="{8858D700-3E3E-DAD3-FFC3-6198059B4961}"/>
              </a:ext>
            </a:extLst>
          </p:cNvPr>
          <p:cNvSpPr>
            <a:spLocks noGrp="1"/>
          </p:cNvSpPr>
          <p:nvPr>
            <p:ph type="body" sz="quarter" idx="3"/>
          </p:nvPr>
        </p:nvSpPr>
        <p:spPr>
          <a:xfrm>
            <a:off x="6142355" y="1619053"/>
            <a:ext cx="5532120"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6E24FB6B-819F-3748-E4D0-4C545A515A8B}"/>
              </a:ext>
            </a:extLst>
          </p:cNvPr>
          <p:cNvSpPr>
            <a:spLocks noGrp="1"/>
          </p:cNvSpPr>
          <p:nvPr>
            <p:ph sz="quarter" idx="4"/>
          </p:nvPr>
        </p:nvSpPr>
        <p:spPr>
          <a:xfrm>
            <a:off x="6142355" y="2506980"/>
            <a:ext cx="553212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Slide Number Placeholder 9">
            <a:extLst>
              <a:ext uri="{FF2B5EF4-FFF2-40B4-BE49-F238E27FC236}">
                <a16:creationId xmlns:a16="http://schemas.microsoft.com/office/drawing/2014/main" id="{61C2A212-D760-E243-4DB0-F97F1AB8C33D}"/>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Title 10">
            <a:extLst>
              <a:ext uri="{FF2B5EF4-FFF2-40B4-BE49-F238E27FC236}">
                <a16:creationId xmlns:a16="http://schemas.microsoft.com/office/drawing/2014/main" id="{BC808870-0661-4D64-EE50-B0E0361AFA07}"/>
              </a:ext>
            </a:extLst>
          </p:cNvPr>
          <p:cNvSpPr>
            <a:spLocks noGrp="1"/>
          </p:cNvSpPr>
          <p:nvPr>
            <p:ph type="title"/>
          </p:nvPr>
        </p:nvSpPr>
        <p:spPr/>
        <p:txBody>
          <a:bodyPr/>
          <a:lstStyle/>
          <a:p>
            <a:r>
              <a:rPr lang="en-US"/>
              <a:t>Click to edit Master title style</a:t>
            </a:r>
            <a:endParaRPr lang="en-CA"/>
          </a:p>
        </p:txBody>
      </p:sp>
      <p:sp>
        <p:nvSpPr>
          <p:cNvPr id="13" name="Text Placeholder 2">
            <a:extLst>
              <a:ext uri="{FF2B5EF4-FFF2-40B4-BE49-F238E27FC236}">
                <a16:creationId xmlns:a16="http://schemas.microsoft.com/office/drawing/2014/main" id="{0AC120D2-2ABA-4997-A220-486B46EEB3CF}"/>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03752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B187-559E-97C3-7161-E89BD5DFF1E5}"/>
              </a:ext>
            </a:extLst>
          </p:cNvPr>
          <p:cNvSpPr>
            <a:spLocks noGrp="1"/>
          </p:cNvSpPr>
          <p:nvPr>
            <p:ph type="title"/>
          </p:nvPr>
        </p:nvSpPr>
        <p:spPr/>
        <p:txBody>
          <a:bodyPr/>
          <a:lstStyle/>
          <a:p>
            <a:r>
              <a:rPr lang="en-US" noProof="0"/>
              <a:t>Click to edit Master title style</a:t>
            </a:r>
            <a:endParaRPr lang="en-CA" noProof="0"/>
          </a:p>
        </p:txBody>
      </p:sp>
      <p:sp>
        <p:nvSpPr>
          <p:cNvPr id="3" name="Content Placeholder 2">
            <a:extLst>
              <a:ext uri="{FF2B5EF4-FFF2-40B4-BE49-F238E27FC236}">
                <a16:creationId xmlns:a16="http://schemas.microsoft.com/office/drawing/2014/main" id="{B28348C9-AF40-F0C8-6C8F-DE2EF34C1D9F}"/>
              </a:ext>
            </a:extLst>
          </p:cNvPr>
          <p:cNvSpPr>
            <a:spLocks noGrp="1"/>
          </p:cNvSpPr>
          <p:nvPr>
            <p:ph sz="half" idx="1"/>
          </p:nvPr>
        </p:nvSpPr>
        <p:spPr>
          <a:xfrm>
            <a:off x="517524" y="1590772"/>
            <a:ext cx="365760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Content Placeholder 3">
            <a:extLst>
              <a:ext uri="{FF2B5EF4-FFF2-40B4-BE49-F238E27FC236}">
                <a16:creationId xmlns:a16="http://schemas.microsoft.com/office/drawing/2014/main" id="{CD1162D9-A44D-07BB-9241-67B92235B905}"/>
              </a:ext>
            </a:extLst>
          </p:cNvPr>
          <p:cNvSpPr>
            <a:spLocks noGrp="1"/>
          </p:cNvSpPr>
          <p:nvPr>
            <p:ph sz="half" idx="2"/>
          </p:nvPr>
        </p:nvSpPr>
        <p:spPr>
          <a:xfrm>
            <a:off x="4267200" y="1590772"/>
            <a:ext cx="365760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Slide Number Placeholder 7">
            <a:extLst>
              <a:ext uri="{FF2B5EF4-FFF2-40B4-BE49-F238E27FC236}">
                <a16:creationId xmlns:a16="http://schemas.microsoft.com/office/drawing/2014/main" id="{47BBFA39-9D70-8766-E5BC-A2770DAE5F19}"/>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5" name="Content Placeholder 3">
            <a:extLst>
              <a:ext uri="{FF2B5EF4-FFF2-40B4-BE49-F238E27FC236}">
                <a16:creationId xmlns:a16="http://schemas.microsoft.com/office/drawing/2014/main" id="{5EC76671-D5BB-49D9-AF7E-48B2A5EC7657}"/>
              </a:ext>
            </a:extLst>
          </p:cNvPr>
          <p:cNvSpPr>
            <a:spLocks noGrp="1"/>
          </p:cNvSpPr>
          <p:nvPr>
            <p:ph sz="half" idx="11"/>
          </p:nvPr>
        </p:nvSpPr>
        <p:spPr>
          <a:xfrm>
            <a:off x="8016875" y="1590772"/>
            <a:ext cx="365760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ext Placeholder 2">
            <a:extLst>
              <a:ext uri="{FF2B5EF4-FFF2-40B4-BE49-F238E27FC236}">
                <a16:creationId xmlns:a16="http://schemas.microsoft.com/office/drawing/2014/main" id="{FB702E88-0DE0-4E7D-9C37-73D6512D3F34}"/>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41892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D870E-7237-E0F1-A063-FC6FB0FC64F6}"/>
              </a:ext>
            </a:extLst>
          </p:cNvPr>
          <p:cNvSpPr>
            <a:spLocks noGrp="1"/>
          </p:cNvSpPr>
          <p:nvPr>
            <p:ph type="body" idx="1"/>
          </p:nvPr>
        </p:nvSpPr>
        <p:spPr>
          <a:xfrm>
            <a:off x="517525" y="1619053"/>
            <a:ext cx="3657600"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3EE6075A-B28C-C673-B5E7-63EC6FB4DECC}"/>
              </a:ext>
            </a:extLst>
          </p:cNvPr>
          <p:cNvSpPr>
            <a:spLocks noGrp="1"/>
          </p:cNvSpPr>
          <p:nvPr>
            <p:ph sz="half" idx="2"/>
          </p:nvPr>
        </p:nvSpPr>
        <p:spPr>
          <a:xfrm>
            <a:off x="517525" y="2506980"/>
            <a:ext cx="365760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4">
            <a:extLst>
              <a:ext uri="{FF2B5EF4-FFF2-40B4-BE49-F238E27FC236}">
                <a16:creationId xmlns:a16="http://schemas.microsoft.com/office/drawing/2014/main" id="{8858D700-3E3E-DAD3-FFC3-6198059B4961}"/>
              </a:ext>
            </a:extLst>
          </p:cNvPr>
          <p:cNvSpPr>
            <a:spLocks noGrp="1"/>
          </p:cNvSpPr>
          <p:nvPr>
            <p:ph type="body" sz="quarter" idx="3"/>
          </p:nvPr>
        </p:nvSpPr>
        <p:spPr>
          <a:xfrm>
            <a:off x="4267200" y="1619053"/>
            <a:ext cx="3657600"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6E24FB6B-819F-3748-E4D0-4C545A515A8B}"/>
              </a:ext>
            </a:extLst>
          </p:cNvPr>
          <p:cNvSpPr>
            <a:spLocks noGrp="1"/>
          </p:cNvSpPr>
          <p:nvPr>
            <p:ph sz="quarter" idx="4"/>
          </p:nvPr>
        </p:nvSpPr>
        <p:spPr>
          <a:xfrm>
            <a:off x="4267200" y="2506980"/>
            <a:ext cx="365760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Slide Number Placeholder 9">
            <a:extLst>
              <a:ext uri="{FF2B5EF4-FFF2-40B4-BE49-F238E27FC236}">
                <a16:creationId xmlns:a16="http://schemas.microsoft.com/office/drawing/2014/main" id="{61C2A212-D760-E243-4DB0-F97F1AB8C33D}"/>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Title 10">
            <a:extLst>
              <a:ext uri="{FF2B5EF4-FFF2-40B4-BE49-F238E27FC236}">
                <a16:creationId xmlns:a16="http://schemas.microsoft.com/office/drawing/2014/main" id="{BC808870-0661-4D64-EE50-B0E0361AFA07}"/>
              </a:ext>
            </a:extLst>
          </p:cNvPr>
          <p:cNvSpPr>
            <a:spLocks noGrp="1"/>
          </p:cNvSpPr>
          <p:nvPr>
            <p:ph type="title"/>
          </p:nvPr>
        </p:nvSpPr>
        <p:spPr/>
        <p:txBody>
          <a:bodyPr/>
          <a:lstStyle/>
          <a:p>
            <a:r>
              <a:rPr lang="en-US"/>
              <a:t>Click to edit Master title style</a:t>
            </a:r>
            <a:endParaRPr lang="en-CA"/>
          </a:p>
        </p:txBody>
      </p:sp>
      <p:sp>
        <p:nvSpPr>
          <p:cNvPr id="2" name="Text Placeholder 4">
            <a:extLst>
              <a:ext uri="{FF2B5EF4-FFF2-40B4-BE49-F238E27FC236}">
                <a16:creationId xmlns:a16="http://schemas.microsoft.com/office/drawing/2014/main" id="{534E83C9-1060-6736-8107-B8EED52580FC}"/>
              </a:ext>
            </a:extLst>
          </p:cNvPr>
          <p:cNvSpPr>
            <a:spLocks noGrp="1"/>
          </p:cNvSpPr>
          <p:nvPr>
            <p:ph type="body" sz="quarter" idx="11"/>
          </p:nvPr>
        </p:nvSpPr>
        <p:spPr>
          <a:xfrm>
            <a:off x="8016875" y="1619053"/>
            <a:ext cx="3657600"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Content Placeholder 5">
            <a:extLst>
              <a:ext uri="{FF2B5EF4-FFF2-40B4-BE49-F238E27FC236}">
                <a16:creationId xmlns:a16="http://schemas.microsoft.com/office/drawing/2014/main" id="{C3F9FC35-F312-4E16-2DC8-E36C29DD2C84}"/>
              </a:ext>
            </a:extLst>
          </p:cNvPr>
          <p:cNvSpPr>
            <a:spLocks noGrp="1"/>
          </p:cNvSpPr>
          <p:nvPr>
            <p:ph sz="quarter" idx="12"/>
          </p:nvPr>
        </p:nvSpPr>
        <p:spPr>
          <a:xfrm>
            <a:off x="8016875" y="2506980"/>
            <a:ext cx="365760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2" name="Text Placeholder 2">
            <a:extLst>
              <a:ext uri="{FF2B5EF4-FFF2-40B4-BE49-F238E27FC236}">
                <a16:creationId xmlns:a16="http://schemas.microsoft.com/office/drawing/2014/main" id="{591C3BC9-9DE9-416C-9058-182811995BF4}"/>
              </a:ext>
            </a:extLst>
          </p:cNvPr>
          <p:cNvSpPr>
            <a:spLocks noGrp="1"/>
          </p:cNvSpPr>
          <p:nvPr>
            <p:ph type="body" sz="quarter" idx="13"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413298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king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1" y="1704324"/>
            <a:ext cx="5441954" cy="3144552"/>
          </a:xfrm>
        </p:spPr>
        <p:txBody>
          <a:bodyPr anchor="ctr"/>
          <a:lstStyle>
            <a:lvl1pPr>
              <a:defRPr sz="4400"/>
            </a:lvl1pPr>
          </a:lstStyle>
          <a:p>
            <a:r>
              <a:rPr lang="en-US" noProof="0"/>
              <a:t>Click to edit Master title style</a:t>
            </a:r>
            <a:endParaRPr lang="en-CA" noProof="0" dirty="0"/>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8" name="Text Placeholder 7">
            <a:extLst>
              <a:ext uri="{FF2B5EF4-FFF2-40B4-BE49-F238E27FC236}">
                <a16:creationId xmlns:a16="http://schemas.microsoft.com/office/drawing/2014/main" id="{20D99CFC-F6E5-9860-2A9E-611BDFE1F727}"/>
              </a:ext>
            </a:extLst>
          </p:cNvPr>
          <p:cNvSpPr>
            <a:spLocks noGrp="1"/>
          </p:cNvSpPr>
          <p:nvPr>
            <p:ph type="body" sz="quarter" idx="11"/>
          </p:nvPr>
        </p:nvSpPr>
        <p:spPr>
          <a:xfrm>
            <a:off x="6142355" y="571500"/>
            <a:ext cx="5532120" cy="54102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2">
            <a:extLst>
              <a:ext uri="{FF2B5EF4-FFF2-40B4-BE49-F238E27FC236}">
                <a16:creationId xmlns:a16="http://schemas.microsoft.com/office/drawing/2014/main" id="{465C6B6C-AFA4-45EF-B8C7-D39A5AC0549E}"/>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315517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9D02-A28E-EF11-C999-32BD6A182B2E}"/>
              </a:ext>
            </a:extLst>
          </p:cNvPr>
          <p:cNvSpPr>
            <a:spLocks noGrp="1"/>
          </p:cNvSpPr>
          <p:nvPr>
            <p:ph type="title"/>
          </p:nvPr>
        </p:nvSpPr>
        <p:spPr/>
        <p:txBody>
          <a:bodyPr/>
          <a:lstStyle/>
          <a:p>
            <a:r>
              <a:rPr lang="en-US" noProof="0"/>
              <a:t>Click to edit Master title style</a:t>
            </a:r>
            <a:endParaRPr lang="en-CA" noProof="0"/>
          </a:p>
        </p:txBody>
      </p:sp>
      <p:sp>
        <p:nvSpPr>
          <p:cNvPr id="6" name="Slide Number Placeholder 5">
            <a:extLst>
              <a:ext uri="{FF2B5EF4-FFF2-40B4-BE49-F238E27FC236}">
                <a16:creationId xmlns:a16="http://schemas.microsoft.com/office/drawing/2014/main" id="{F400C0BC-771C-181F-FB8E-E9D5C3A2F6C5}"/>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4" name="Text Placeholder 2">
            <a:extLst>
              <a:ext uri="{FF2B5EF4-FFF2-40B4-BE49-F238E27FC236}">
                <a16:creationId xmlns:a16="http://schemas.microsoft.com/office/drawing/2014/main" id="{8E28EEC2-1F63-4A45-A0D6-7CFED758EF7E}"/>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1858199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Break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4" y="1796903"/>
            <a:ext cx="11156951" cy="1499744"/>
          </a:xfrm>
        </p:spPr>
        <p:txBody>
          <a:bodyPr anchor="b"/>
          <a:lstStyle>
            <a:lvl1pPr>
              <a:defRPr sz="4400"/>
            </a:lvl1p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5163FC6-7926-F754-D82D-5B76BBC951F0}"/>
              </a:ext>
            </a:extLst>
          </p:cNvPr>
          <p:cNvSpPr>
            <a:spLocks noGrp="1"/>
          </p:cNvSpPr>
          <p:nvPr>
            <p:ph type="body" idx="1"/>
          </p:nvPr>
        </p:nvSpPr>
        <p:spPr>
          <a:xfrm>
            <a:off x="517525" y="3260393"/>
            <a:ext cx="11156950" cy="1500187"/>
          </a:xfrm>
        </p:spPr>
        <p:txBody>
          <a:bodyPr/>
          <a:lstStyle>
            <a:lvl1pPr marL="0" indent="0">
              <a:buNone/>
              <a:defRPr sz="4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p>
            <a:fld id="{F2F5F002-0569-40D3-A302-A446E29AD5D9}" type="slidenum">
              <a:rPr lang="en-CA" smtClean="0"/>
              <a:pPr/>
              <a:t>‹#›</a:t>
            </a:fld>
            <a:endParaRPr lang="en-CA"/>
          </a:p>
        </p:txBody>
      </p:sp>
    </p:spTree>
    <p:extLst>
      <p:ext uri="{BB962C8B-B14F-4D97-AF65-F5344CB8AC3E}">
        <p14:creationId xmlns:p14="http://schemas.microsoft.com/office/powerpoint/2010/main" val="159045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Break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F1A22-F286-7E15-1F2D-B40268C7CE1C}"/>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4" y="1796903"/>
            <a:ext cx="11156951" cy="1499744"/>
          </a:xfrm>
        </p:spPr>
        <p:txBody>
          <a:bodyPr anchor="b"/>
          <a:lstStyle>
            <a:lvl1pPr>
              <a:defRPr sz="4400">
                <a:solidFill>
                  <a:schemeClr val="bg1"/>
                </a:solidFill>
              </a:defRPr>
            </a:lvl1p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5163FC6-7926-F754-D82D-5B76BBC951F0}"/>
              </a:ext>
            </a:extLst>
          </p:cNvPr>
          <p:cNvSpPr>
            <a:spLocks noGrp="1"/>
          </p:cNvSpPr>
          <p:nvPr>
            <p:ph type="body" idx="1"/>
          </p:nvPr>
        </p:nvSpPr>
        <p:spPr>
          <a:xfrm>
            <a:off x="517525" y="3260393"/>
            <a:ext cx="11156950" cy="1500187"/>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lvl1pPr>
              <a:defRPr>
                <a:solidFill>
                  <a:schemeClr val="bg1">
                    <a:lumMod val="85000"/>
                  </a:schemeClr>
                </a:solidFill>
              </a:defRPr>
            </a:lvl1pPr>
          </a:lstStyle>
          <a:p>
            <a:fld id="{F2F5F002-0569-40D3-A302-A446E29AD5D9}" type="slidenum">
              <a:rPr lang="en-CA" smtClean="0"/>
              <a:pPr/>
              <a:t>‹#›</a:t>
            </a:fld>
            <a:endParaRPr lang="en-CA"/>
          </a:p>
        </p:txBody>
      </p:sp>
      <p:sp>
        <p:nvSpPr>
          <p:cNvPr id="5" name="Rectangle 4">
            <a:extLst>
              <a:ext uri="{FF2B5EF4-FFF2-40B4-BE49-F238E27FC236}">
                <a16:creationId xmlns:a16="http://schemas.microsoft.com/office/drawing/2014/main" id="{46023D36-BAA3-2767-9C09-864D56E280BC}"/>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10;&#10;Description automatically generated">
            <a:extLst>
              <a:ext uri="{FF2B5EF4-FFF2-40B4-BE49-F238E27FC236}">
                <a16:creationId xmlns:a16="http://schemas.microsoft.com/office/drawing/2014/main" id="{943063D8-339A-2716-9AC2-E5B26733A201}"/>
              </a:ext>
            </a:extLst>
          </p:cNvPr>
          <p:cNvPicPr>
            <a:picLocks noChangeAspect="1"/>
          </p:cNvPicPr>
          <p:nvPr userDrawn="1"/>
        </p:nvPicPr>
        <p:blipFill>
          <a:blip r:embed="rId2"/>
          <a:stretch>
            <a:fillRect/>
          </a:stretch>
        </p:blipFill>
        <p:spPr>
          <a:xfrm>
            <a:off x="609600" y="6239428"/>
            <a:ext cx="1463040" cy="355838"/>
          </a:xfrm>
          <a:prstGeom prst="rect">
            <a:avLst/>
          </a:prstGeom>
        </p:spPr>
      </p:pic>
    </p:spTree>
    <p:extLst>
      <p:ext uri="{BB962C8B-B14F-4D97-AF65-F5344CB8AC3E}">
        <p14:creationId xmlns:p14="http://schemas.microsoft.com/office/powerpoint/2010/main" val="326759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Break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F1A22-F286-7E15-1F2D-B40268C7CE1C}"/>
              </a:ext>
            </a:extLst>
          </p:cNvPr>
          <p:cNvSpPr/>
          <p:nvPr userDrawn="1"/>
        </p:nvSpPr>
        <p:spPr bwMode="invGray">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4" y="1796903"/>
            <a:ext cx="11156951" cy="1499744"/>
          </a:xfrm>
        </p:spPr>
        <p:txBody>
          <a:bodyPr anchor="b"/>
          <a:lstStyle>
            <a:lvl1pPr>
              <a:defRPr sz="4400">
                <a:solidFill>
                  <a:schemeClr val="bg1"/>
                </a:solidFill>
              </a:defRPr>
            </a:lvl1p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5163FC6-7926-F754-D82D-5B76BBC951F0}"/>
              </a:ext>
            </a:extLst>
          </p:cNvPr>
          <p:cNvSpPr>
            <a:spLocks noGrp="1"/>
          </p:cNvSpPr>
          <p:nvPr>
            <p:ph type="body" idx="1"/>
          </p:nvPr>
        </p:nvSpPr>
        <p:spPr>
          <a:xfrm>
            <a:off x="517525" y="3260393"/>
            <a:ext cx="11156950" cy="1500187"/>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lvl1pPr>
              <a:defRPr>
                <a:solidFill>
                  <a:schemeClr val="bg1">
                    <a:lumMod val="85000"/>
                  </a:schemeClr>
                </a:solidFill>
              </a:defRPr>
            </a:lvl1pPr>
          </a:lstStyle>
          <a:p>
            <a:fld id="{F2F5F002-0569-40D3-A302-A446E29AD5D9}" type="slidenum">
              <a:rPr lang="en-CA" smtClean="0"/>
              <a:pPr/>
              <a:t>‹#›</a:t>
            </a:fld>
            <a:endParaRPr lang="en-CA"/>
          </a:p>
        </p:txBody>
      </p:sp>
      <p:sp>
        <p:nvSpPr>
          <p:cNvPr id="5" name="Rectangle 4">
            <a:extLst>
              <a:ext uri="{FF2B5EF4-FFF2-40B4-BE49-F238E27FC236}">
                <a16:creationId xmlns:a16="http://schemas.microsoft.com/office/drawing/2014/main" id="{46023D36-BAA3-2767-9C09-864D56E280BC}"/>
              </a:ext>
            </a:extLst>
          </p:cNvPr>
          <p:cNvSpPr/>
          <p:nvPr userDrawn="1"/>
        </p:nvSpPr>
        <p:spPr bwMode="gray">
          <a:xfrm>
            <a:off x="10572558" y="0"/>
            <a:ext cx="1619442" cy="28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10;&#10;Description automatically generated">
            <a:extLst>
              <a:ext uri="{FF2B5EF4-FFF2-40B4-BE49-F238E27FC236}">
                <a16:creationId xmlns:a16="http://schemas.microsoft.com/office/drawing/2014/main" id="{943063D8-339A-2716-9AC2-E5B26733A201}"/>
              </a:ext>
            </a:extLst>
          </p:cNvPr>
          <p:cNvPicPr>
            <a:picLocks noChangeAspect="1"/>
          </p:cNvPicPr>
          <p:nvPr userDrawn="1"/>
        </p:nvPicPr>
        <p:blipFill>
          <a:blip r:embed="rId2"/>
          <a:stretch>
            <a:fillRect/>
          </a:stretch>
        </p:blipFill>
        <p:spPr>
          <a:xfrm>
            <a:off x="609600" y="6239428"/>
            <a:ext cx="1463040" cy="355838"/>
          </a:xfrm>
          <a:prstGeom prst="rect">
            <a:avLst/>
          </a:prstGeom>
        </p:spPr>
      </p:pic>
    </p:spTree>
    <p:extLst>
      <p:ext uri="{BB962C8B-B14F-4D97-AF65-F5344CB8AC3E}">
        <p14:creationId xmlns:p14="http://schemas.microsoft.com/office/powerpoint/2010/main" val="5583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11" name="Picture 10" descr="A close up of a person's face&#10;&#10;Description automatically generated with medium confidence">
            <a:extLst>
              <a:ext uri="{FF2B5EF4-FFF2-40B4-BE49-F238E27FC236}">
                <a16:creationId xmlns:a16="http://schemas.microsoft.com/office/drawing/2014/main" id="{990BE2E1-B713-B53A-3E99-7B20698EB482}"/>
              </a:ext>
            </a:extLst>
          </p:cNvPr>
          <p:cNvPicPr>
            <a:picLocks noChangeAspect="1"/>
          </p:cNvPicPr>
          <p:nvPr userDrawn="1"/>
        </p:nvPicPr>
        <p:blipFill rotWithShape="1">
          <a:blip r:embed="rId2"/>
          <a:srcRect b="10915"/>
          <a:stretch/>
        </p:blipFill>
        <p:spPr>
          <a:xfrm>
            <a:off x="3048" y="1"/>
            <a:ext cx="12188952" cy="6858000"/>
          </a:xfrm>
          <a:prstGeom prst="rect">
            <a:avLst/>
          </a:prstGeom>
        </p:spPr>
      </p:pic>
      <p:sp>
        <p:nvSpPr>
          <p:cNvPr id="8" name="Picture Placeholder 7">
            <a:extLst>
              <a:ext uri="{FF2B5EF4-FFF2-40B4-BE49-F238E27FC236}">
                <a16:creationId xmlns:a16="http://schemas.microsoft.com/office/drawing/2014/main" id="{3797D0F6-E4C9-7614-E3CC-340C8B3345AB}"/>
              </a:ext>
            </a:extLst>
          </p:cNvPr>
          <p:cNvSpPr>
            <a:spLocks noGrp="1"/>
          </p:cNvSpPr>
          <p:nvPr>
            <p:ph type="pic" sz="quarter" idx="13" hasCustomPrompt="1"/>
          </p:nvPr>
        </p:nvSpPr>
        <p:spPr>
          <a:xfrm>
            <a:off x="0" y="2946112"/>
            <a:ext cx="9374188" cy="3154680"/>
          </a:xfrm>
          <a:solidFill>
            <a:srgbClr val="FFFFFF">
              <a:alpha val="89804"/>
            </a:srgbClr>
          </a:solidFill>
        </p:spPr>
        <p:txBody>
          <a:bodyPr/>
          <a:lstStyle>
            <a:lvl1pPr marL="0" indent="0">
              <a:buNone/>
              <a:defRPr>
                <a:solidFill>
                  <a:schemeClr val="bg1">
                    <a:lumMod val="95000"/>
                  </a:schemeClr>
                </a:solidFill>
              </a:defRPr>
            </a:lvl1pPr>
          </a:lstStyle>
          <a:p>
            <a:r>
              <a:rPr lang="en-CA" dirty="0"/>
              <a:t>.</a:t>
            </a:r>
          </a:p>
        </p:txBody>
      </p:sp>
      <p:sp>
        <p:nvSpPr>
          <p:cNvPr id="2" name="Title 1">
            <a:extLst>
              <a:ext uri="{FF2B5EF4-FFF2-40B4-BE49-F238E27FC236}">
                <a16:creationId xmlns:a16="http://schemas.microsoft.com/office/drawing/2014/main" id="{88210A7D-BF0F-316A-1385-F7D5BB721BEE}"/>
              </a:ext>
            </a:extLst>
          </p:cNvPr>
          <p:cNvSpPr>
            <a:spLocks noGrp="1"/>
          </p:cNvSpPr>
          <p:nvPr>
            <p:ph type="ctrTitle"/>
          </p:nvPr>
        </p:nvSpPr>
        <p:spPr>
          <a:xfrm>
            <a:off x="517525" y="3038764"/>
            <a:ext cx="8869680" cy="1815710"/>
          </a:xfrm>
        </p:spPr>
        <p:txBody>
          <a:bodyPr anchor="b"/>
          <a:lstStyle>
            <a:lvl1pPr algn="l">
              <a:defRPr sz="6000"/>
            </a:lvl1pPr>
          </a:lstStyle>
          <a:p>
            <a:r>
              <a:rPr lang="en-US" noProof="0"/>
              <a:t>Click to edit Master title style</a:t>
            </a:r>
            <a:endParaRPr lang="en-CA" noProof="0" dirty="0"/>
          </a:p>
        </p:txBody>
      </p:sp>
      <p:sp>
        <p:nvSpPr>
          <p:cNvPr id="3" name="Subtitle 2">
            <a:extLst>
              <a:ext uri="{FF2B5EF4-FFF2-40B4-BE49-F238E27FC236}">
                <a16:creationId xmlns:a16="http://schemas.microsoft.com/office/drawing/2014/main" id="{837EDA5F-7733-711D-3934-FFB6A85CD306}"/>
              </a:ext>
            </a:extLst>
          </p:cNvPr>
          <p:cNvSpPr>
            <a:spLocks noGrp="1"/>
          </p:cNvSpPr>
          <p:nvPr>
            <p:ph type="subTitle" idx="1"/>
          </p:nvPr>
        </p:nvSpPr>
        <p:spPr>
          <a:xfrm>
            <a:off x="517525" y="4919577"/>
            <a:ext cx="2195640" cy="1176527"/>
          </a:xfrm>
        </p:spPr>
        <p:txBody>
          <a:bodyPr/>
          <a:lstStyle>
            <a:lvl1pPr marL="0" indent="0" algn="l">
              <a:spcBef>
                <a:spcPts val="0"/>
              </a:spcBef>
              <a:buNone/>
              <a:defRPr sz="1400" b="1"/>
            </a:lvl1pPr>
            <a:lvl2pPr marL="0" indent="0" algn="l">
              <a:spcBef>
                <a:spcPts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2" name="Text Placeholder 21">
            <a:extLst>
              <a:ext uri="{FF2B5EF4-FFF2-40B4-BE49-F238E27FC236}">
                <a16:creationId xmlns:a16="http://schemas.microsoft.com/office/drawing/2014/main" id="{B0B07D03-4BD6-E079-C90E-091E6823B7C1}"/>
              </a:ext>
            </a:extLst>
          </p:cNvPr>
          <p:cNvSpPr>
            <a:spLocks noGrp="1"/>
          </p:cNvSpPr>
          <p:nvPr>
            <p:ph type="body" sz="quarter" idx="12"/>
          </p:nvPr>
        </p:nvSpPr>
        <p:spPr>
          <a:xfrm>
            <a:off x="2746792" y="4919577"/>
            <a:ext cx="2194560" cy="1188720"/>
          </a:xfrm>
        </p:spPr>
        <p:txBody>
          <a:bodyPr/>
          <a:lstStyle>
            <a:lvl1pPr marL="0" indent="0">
              <a:spcBef>
                <a:spcPts val="0"/>
              </a:spcBef>
              <a:buNone/>
              <a:defRPr sz="1400" b="1"/>
            </a:lvl1pPr>
            <a:lvl2pPr marL="0" indent="0">
              <a:spcBef>
                <a:spcPts val="0"/>
              </a:spcBef>
              <a:buNone/>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B8D3217D-22C6-0646-3184-25B96CF043C8}"/>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picture containing text, sign&#10;&#10;Description automatically generated">
            <a:extLst>
              <a:ext uri="{FF2B5EF4-FFF2-40B4-BE49-F238E27FC236}">
                <a16:creationId xmlns:a16="http://schemas.microsoft.com/office/drawing/2014/main" id="{BAC4B19B-12D2-471C-4144-F24B08836ED4}"/>
              </a:ext>
            </a:extLst>
          </p:cNvPr>
          <p:cNvPicPr>
            <a:picLocks noChangeAspect="1"/>
          </p:cNvPicPr>
          <p:nvPr userDrawn="1"/>
        </p:nvPicPr>
        <p:blipFill>
          <a:blip r:embed="rId3"/>
          <a:stretch>
            <a:fillRect/>
          </a:stretch>
        </p:blipFill>
        <p:spPr>
          <a:xfrm>
            <a:off x="609600" y="6241931"/>
            <a:ext cx="1463040" cy="355838"/>
          </a:xfrm>
          <a:prstGeom prst="rect">
            <a:avLst/>
          </a:prstGeom>
        </p:spPr>
      </p:pic>
    </p:spTree>
    <p:extLst>
      <p:ext uri="{BB962C8B-B14F-4D97-AF65-F5344CB8AC3E}">
        <p14:creationId xmlns:p14="http://schemas.microsoft.com/office/powerpoint/2010/main" val="2455145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Break Sky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F1A22-F286-7E15-1F2D-B40268C7CE1C}"/>
              </a:ext>
            </a:extLst>
          </p:cNvPr>
          <p:cNvSpPr/>
          <p:nvPr userDrawn="1"/>
        </p:nvSpPr>
        <p:spPr bwMode="lt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4" y="1796903"/>
            <a:ext cx="11156951" cy="1499744"/>
          </a:xfrm>
        </p:spPr>
        <p:txBody>
          <a:bodyPr anchor="b"/>
          <a:lstStyle>
            <a:lvl1pPr>
              <a:defRPr sz="4400">
                <a:solidFill>
                  <a:schemeClr val="accent1"/>
                </a:solidFill>
              </a:defRPr>
            </a:lvl1p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5163FC6-7926-F754-D82D-5B76BBC951F0}"/>
              </a:ext>
            </a:extLst>
          </p:cNvPr>
          <p:cNvSpPr>
            <a:spLocks noGrp="1"/>
          </p:cNvSpPr>
          <p:nvPr>
            <p:ph type="body" idx="1"/>
          </p:nvPr>
        </p:nvSpPr>
        <p:spPr>
          <a:xfrm>
            <a:off x="517525" y="3260393"/>
            <a:ext cx="11156950" cy="1500187"/>
          </a:xfrm>
        </p:spPr>
        <p:txBody>
          <a:bodyPr/>
          <a:lstStyle>
            <a:lvl1pPr marL="0" indent="0">
              <a:buNone/>
              <a:defRPr sz="4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lvl1pPr>
              <a:defRPr>
                <a:solidFill>
                  <a:schemeClr val="bg1">
                    <a:lumMod val="85000"/>
                  </a:schemeClr>
                </a:solidFill>
              </a:defRPr>
            </a:lvl1pPr>
          </a:lstStyle>
          <a:p>
            <a:fld id="{F2F5F002-0569-40D3-A302-A446E29AD5D9}" type="slidenum">
              <a:rPr lang="en-CA" smtClean="0"/>
              <a:pPr/>
              <a:t>‹#›</a:t>
            </a:fld>
            <a:endParaRPr lang="en-CA" dirty="0"/>
          </a:p>
        </p:txBody>
      </p:sp>
      <p:sp>
        <p:nvSpPr>
          <p:cNvPr id="5" name="Rectangle 4">
            <a:extLst>
              <a:ext uri="{FF2B5EF4-FFF2-40B4-BE49-F238E27FC236}">
                <a16:creationId xmlns:a16="http://schemas.microsoft.com/office/drawing/2014/main" id="{46023D36-BAA3-2767-9C09-864D56E280BC}"/>
              </a:ext>
            </a:extLst>
          </p:cNvPr>
          <p:cNvSpPr/>
          <p:nvPr userDrawn="1"/>
        </p:nvSpPr>
        <p:spPr bwMode="gray">
          <a:xfrm>
            <a:off x="10572558" y="0"/>
            <a:ext cx="1619442" cy="28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picture containing text, sign&#10;&#10;Description automatically generated">
            <a:extLst>
              <a:ext uri="{FF2B5EF4-FFF2-40B4-BE49-F238E27FC236}">
                <a16:creationId xmlns:a16="http://schemas.microsoft.com/office/drawing/2014/main" id="{11B1C60D-9A3D-DB6F-1174-AF96C8672D80}"/>
              </a:ext>
            </a:extLst>
          </p:cNvPr>
          <p:cNvPicPr>
            <a:picLocks noChangeAspect="1"/>
          </p:cNvPicPr>
          <p:nvPr userDrawn="1"/>
        </p:nvPicPr>
        <p:blipFill>
          <a:blip r:embed="rId2"/>
          <a:stretch>
            <a:fillRect/>
          </a:stretch>
        </p:blipFill>
        <p:spPr>
          <a:xfrm>
            <a:off x="609600" y="6241931"/>
            <a:ext cx="1463040" cy="355838"/>
          </a:xfrm>
          <a:prstGeom prst="rect">
            <a:avLst/>
          </a:prstGeom>
        </p:spPr>
      </p:pic>
    </p:spTree>
    <p:extLst>
      <p:ext uri="{BB962C8B-B14F-4D97-AF65-F5344CB8AC3E}">
        <p14:creationId xmlns:p14="http://schemas.microsoft.com/office/powerpoint/2010/main" val="941672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Break Light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F1A22-F286-7E15-1F2D-B40268C7CE1C}"/>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4" y="1796903"/>
            <a:ext cx="11156951" cy="1499744"/>
          </a:xfrm>
        </p:spPr>
        <p:txBody>
          <a:bodyPr anchor="b"/>
          <a:lstStyle>
            <a:lvl1pPr>
              <a:defRPr sz="4400">
                <a:solidFill>
                  <a:schemeClr val="tx1"/>
                </a:solidFill>
              </a:defRPr>
            </a:lvl1p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5163FC6-7926-F754-D82D-5B76BBC951F0}"/>
              </a:ext>
            </a:extLst>
          </p:cNvPr>
          <p:cNvSpPr>
            <a:spLocks noGrp="1"/>
          </p:cNvSpPr>
          <p:nvPr>
            <p:ph type="body" idx="1"/>
          </p:nvPr>
        </p:nvSpPr>
        <p:spPr>
          <a:xfrm>
            <a:off x="517525" y="3260393"/>
            <a:ext cx="11156950" cy="1500187"/>
          </a:xfrm>
        </p:spPr>
        <p:txBody>
          <a:bodyPr/>
          <a:lstStyle>
            <a:lvl1pPr marL="0" indent="0">
              <a:buNone/>
              <a:defRPr sz="4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lvl1pPr>
              <a:defRPr>
                <a:solidFill>
                  <a:schemeClr val="tx1">
                    <a:lumMod val="50000"/>
                    <a:lumOff val="50000"/>
                  </a:schemeClr>
                </a:solidFill>
              </a:defRPr>
            </a:lvl1pPr>
          </a:lstStyle>
          <a:p>
            <a:fld id="{F2F5F002-0569-40D3-A302-A446E29AD5D9}" type="slidenum">
              <a:rPr lang="en-CA" smtClean="0"/>
              <a:pPr/>
              <a:t>‹#›</a:t>
            </a:fld>
            <a:endParaRPr lang="en-CA" dirty="0"/>
          </a:p>
        </p:txBody>
      </p:sp>
      <p:sp>
        <p:nvSpPr>
          <p:cNvPr id="5" name="Rectangle 4">
            <a:extLst>
              <a:ext uri="{FF2B5EF4-FFF2-40B4-BE49-F238E27FC236}">
                <a16:creationId xmlns:a16="http://schemas.microsoft.com/office/drawing/2014/main" id="{46023D36-BAA3-2767-9C09-864D56E280BC}"/>
              </a:ext>
            </a:extLst>
          </p:cNvPr>
          <p:cNvSpPr/>
          <p:nvPr userDrawn="1"/>
        </p:nvSpPr>
        <p:spPr bwMode="gray">
          <a:xfrm>
            <a:off x="10572558" y="0"/>
            <a:ext cx="1619442" cy="28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Text, logo&#10;&#10;Description automatically generated">
            <a:extLst>
              <a:ext uri="{FF2B5EF4-FFF2-40B4-BE49-F238E27FC236}">
                <a16:creationId xmlns:a16="http://schemas.microsoft.com/office/drawing/2014/main" id="{EBC81D83-237C-D5B5-1B15-DAD5F27E7A28}"/>
              </a:ext>
            </a:extLst>
          </p:cNvPr>
          <p:cNvPicPr>
            <a:picLocks noChangeAspect="1"/>
          </p:cNvPicPr>
          <p:nvPr userDrawn="1"/>
        </p:nvPicPr>
        <p:blipFill>
          <a:blip r:embed="rId2"/>
          <a:stretch>
            <a:fillRect/>
          </a:stretch>
        </p:blipFill>
        <p:spPr>
          <a:xfrm>
            <a:off x="609600" y="6239428"/>
            <a:ext cx="1463040" cy="355838"/>
          </a:xfrm>
          <a:prstGeom prst="rect">
            <a:avLst/>
          </a:prstGeom>
        </p:spPr>
      </p:pic>
    </p:spTree>
    <p:extLst>
      <p:ext uri="{BB962C8B-B14F-4D97-AF65-F5344CB8AC3E}">
        <p14:creationId xmlns:p14="http://schemas.microsoft.com/office/powerpoint/2010/main" val="313876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add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7AE84D8-847A-56D3-93D2-B280E770342C}"/>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5710793 h 6858000"/>
              <a:gd name="connsiteX7" fmla="*/ 5088103 w 12192000"/>
              <a:gd name="connsiteY7" fmla="*/ 5710793 h 6858000"/>
              <a:gd name="connsiteX8" fmla="*/ 5088103 w 12192000"/>
              <a:gd name="connsiteY8" fmla="*/ 1714500 h 6858000"/>
              <a:gd name="connsiteX9" fmla="*/ 0 w 12192000"/>
              <a:gd name="connsiteY9" fmla="*/ 171450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5710793 h 6858000"/>
              <a:gd name="connsiteX7" fmla="*/ 5088103 w 12192000"/>
              <a:gd name="connsiteY7" fmla="*/ 5710793 h 6858000"/>
              <a:gd name="connsiteX8" fmla="*/ 0 w 12192000"/>
              <a:gd name="connsiteY8" fmla="*/ 1714500 h 6858000"/>
              <a:gd name="connsiteX9" fmla="*/ 0 w 12192000"/>
              <a:gd name="connsiteY9" fmla="*/ 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5710793 h 6858000"/>
              <a:gd name="connsiteX7" fmla="*/ 0 w 12192000"/>
              <a:gd name="connsiteY7" fmla="*/ 1714500 h 6858000"/>
              <a:gd name="connsiteX8" fmla="*/ 0 w 12192000"/>
              <a:gd name="connsiteY8" fmla="*/ 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1714500 h 6858000"/>
              <a:gd name="connsiteX7" fmla="*/ 0 w 12192000"/>
              <a:gd name="connsiteY7" fmla="*/ 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0572558" y="0"/>
                </a:lnTo>
                <a:lnTo>
                  <a:pt x="10572558" y="283248"/>
                </a:lnTo>
                <a:lnTo>
                  <a:pt x="12192000" y="283248"/>
                </a:lnTo>
                <a:lnTo>
                  <a:pt x="12192000" y="6858000"/>
                </a:lnTo>
                <a:lnTo>
                  <a:pt x="0" y="6858000"/>
                </a:lnTo>
                <a:lnTo>
                  <a:pt x="0" y="0"/>
                </a:lnTo>
                <a:close/>
              </a:path>
            </a:pathLst>
          </a:custGeom>
          <a:noFill/>
        </p:spPr>
        <p:txBody>
          <a:bodyPr wrap="square">
            <a:noAutofit/>
          </a:bodyPr>
          <a:lstStyle>
            <a:lvl1pPr marL="0" indent="0">
              <a:buNone/>
              <a:defRPr/>
            </a:lvl1pPr>
          </a:lstStyle>
          <a:p>
            <a:r>
              <a:rPr lang="en-CA" dirty="0"/>
              <a:t>Click on the outer edge of this box and go to Insert&gt;Pictures to add image</a:t>
            </a:r>
          </a:p>
        </p:txBody>
      </p:sp>
      <p:sp>
        <p:nvSpPr>
          <p:cNvPr id="8" name="Picture Placeholder 7">
            <a:extLst>
              <a:ext uri="{FF2B5EF4-FFF2-40B4-BE49-F238E27FC236}">
                <a16:creationId xmlns:a16="http://schemas.microsoft.com/office/drawing/2014/main" id="{3797D0F6-E4C9-7614-E3CC-340C8B3345AB}"/>
              </a:ext>
            </a:extLst>
          </p:cNvPr>
          <p:cNvSpPr>
            <a:spLocks noGrp="1"/>
          </p:cNvSpPr>
          <p:nvPr>
            <p:ph type="pic" sz="quarter" idx="13" hasCustomPrompt="1"/>
          </p:nvPr>
        </p:nvSpPr>
        <p:spPr>
          <a:xfrm>
            <a:off x="2849778" y="1976582"/>
            <a:ext cx="6492443" cy="3380509"/>
          </a:xfrm>
          <a:solidFill>
            <a:srgbClr val="FFFFFF">
              <a:alpha val="89804"/>
            </a:srgbClr>
          </a:solidFill>
        </p:spPr>
        <p:txBody>
          <a:bodyPr/>
          <a:lstStyle>
            <a:lvl1pPr marL="0" indent="0">
              <a:buNone/>
              <a:defRPr>
                <a:solidFill>
                  <a:schemeClr val="bg1">
                    <a:lumMod val="95000"/>
                  </a:schemeClr>
                </a:solidFill>
              </a:defRPr>
            </a:lvl1pPr>
          </a:lstStyle>
          <a:p>
            <a:r>
              <a:rPr lang="en-CA" dirty="0"/>
              <a:t>.</a:t>
            </a:r>
          </a:p>
        </p:txBody>
      </p:sp>
      <p:sp>
        <p:nvSpPr>
          <p:cNvPr id="2" name="Title 1">
            <a:extLst>
              <a:ext uri="{FF2B5EF4-FFF2-40B4-BE49-F238E27FC236}">
                <a16:creationId xmlns:a16="http://schemas.microsoft.com/office/drawing/2014/main" id="{88210A7D-BF0F-316A-1385-F7D5BB721BEE}"/>
              </a:ext>
            </a:extLst>
          </p:cNvPr>
          <p:cNvSpPr>
            <a:spLocks noGrp="1"/>
          </p:cNvSpPr>
          <p:nvPr>
            <p:ph type="ctrTitle"/>
          </p:nvPr>
        </p:nvSpPr>
        <p:spPr>
          <a:xfrm>
            <a:off x="2835564" y="2286000"/>
            <a:ext cx="6511636" cy="2761673"/>
          </a:xfrm>
        </p:spPr>
        <p:txBody>
          <a:bodyPr anchor="ctr"/>
          <a:lstStyle>
            <a:lvl1pPr algn="ctr">
              <a:defRPr sz="4800"/>
            </a:lvl1pPr>
          </a:lstStyle>
          <a:p>
            <a:r>
              <a:rPr lang="en-US" noProof="0"/>
              <a:t>Click to edit Master title style</a:t>
            </a:r>
            <a:endParaRPr lang="en-CA" noProof="0" dirty="0"/>
          </a:p>
        </p:txBody>
      </p:sp>
      <p:sp>
        <p:nvSpPr>
          <p:cNvPr id="20" name="Picture Placeholder 19">
            <a:extLst>
              <a:ext uri="{FF2B5EF4-FFF2-40B4-BE49-F238E27FC236}">
                <a16:creationId xmlns:a16="http://schemas.microsoft.com/office/drawing/2014/main" id="{914FA245-6CFE-AD9F-233A-6684442013C4}"/>
              </a:ext>
            </a:extLst>
          </p:cNvPr>
          <p:cNvSpPr>
            <a:spLocks noGrp="1"/>
          </p:cNvSpPr>
          <p:nvPr>
            <p:ph type="pic" sz="quarter" idx="11"/>
          </p:nvPr>
        </p:nvSpPr>
        <p:spPr>
          <a:xfrm>
            <a:off x="613012" y="6239730"/>
            <a:ext cx="1463040" cy="356616"/>
          </a:xfrm>
        </p:spPr>
        <p:txBody>
          <a:bodyPr/>
          <a:lstStyle>
            <a:lvl1pPr marL="0" indent="0">
              <a:buNone/>
              <a:defRPr sz="1000"/>
            </a:lvl1pPr>
          </a:lstStyle>
          <a:p>
            <a:r>
              <a:rPr lang="en-US"/>
              <a:t>Click icon to add picture</a:t>
            </a:r>
            <a:endParaRPr lang="en-CA" dirty="0"/>
          </a:p>
        </p:txBody>
      </p:sp>
      <p:sp>
        <p:nvSpPr>
          <p:cNvPr id="6" name="Picture Placeholder 6">
            <a:extLst>
              <a:ext uri="{FF2B5EF4-FFF2-40B4-BE49-F238E27FC236}">
                <a16:creationId xmlns:a16="http://schemas.microsoft.com/office/drawing/2014/main" id="{0BC75EF2-5C56-724C-E642-AB595CBB7385}"/>
              </a:ext>
            </a:extLst>
          </p:cNvPr>
          <p:cNvSpPr>
            <a:spLocks noGrp="1"/>
          </p:cNvSpPr>
          <p:nvPr>
            <p:ph type="pic" sz="quarter" idx="22"/>
          </p:nvPr>
        </p:nvSpPr>
        <p:spPr>
          <a:xfrm>
            <a:off x="5273040" y="832426"/>
            <a:ext cx="1645920" cy="1645920"/>
          </a:xfrm>
          <a:prstGeom prst="ellipse">
            <a:avLst/>
          </a:prstGeom>
          <a:solidFill>
            <a:schemeClr val="bg1"/>
          </a:solidFill>
          <a:ln w="57150">
            <a:solidFill>
              <a:schemeClr val="bg2">
                <a:lumMod val="75000"/>
              </a:schemeClr>
            </a:solidFill>
          </a:ln>
        </p:spPr>
        <p:txBody>
          <a:bodyPr/>
          <a:lstStyle>
            <a:lvl1pPr marL="0" indent="0" algn="ctr">
              <a:buNone/>
              <a:defRPr/>
            </a:lvl1pPr>
          </a:lstStyle>
          <a:p>
            <a:r>
              <a:rPr lang="en-US"/>
              <a:t>Click icon to add picture</a:t>
            </a:r>
            <a:endParaRPr lang="en-CA" dirty="0"/>
          </a:p>
        </p:txBody>
      </p:sp>
      <p:sp>
        <p:nvSpPr>
          <p:cNvPr id="3" name="Rectangle 2">
            <a:extLst>
              <a:ext uri="{FF2B5EF4-FFF2-40B4-BE49-F238E27FC236}">
                <a16:creationId xmlns:a16="http://schemas.microsoft.com/office/drawing/2014/main" id="{C435C156-5646-46C1-D5D2-BAF92F503CF4}"/>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2">
            <a:extLst>
              <a:ext uri="{FF2B5EF4-FFF2-40B4-BE49-F238E27FC236}">
                <a16:creationId xmlns:a16="http://schemas.microsoft.com/office/drawing/2014/main" id="{57EAEAAB-9086-4E2A-B967-759E0B851C95}"/>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763962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3" y="1796903"/>
            <a:ext cx="4572000" cy="1499744"/>
          </a:xfrm>
        </p:spPr>
        <p:txBody>
          <a:bodyPr anchor="b"/>
          <a:lstStyle>
            <a:lvl1pPr>
              <a:defRPr sz="4400"/>
            </a:lvl1p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5163FC6-7926-F754-D82D-5B76BBC951F0}"/>
              </a:ext>
            </a:extLst>
          </p:cNvPr>
          <p:cNvSpPr>
            <a:spLocks noGrp="1"/>
          </p:cNvSpPr>
          <p:nvPr>
            <p:ph type="body" idx="1"/>
          </p:nvPr>
        </p:nvSpPr>
        <p:spPr>
          <a:xfrm>
            <a:off x="517524" y="3260393"/>
            <a:ext cx="4572000" cy="1500187"/>
          </a:xfrm>
        </p:spPr>
        <p:txBody>
          <a:bodyPr/>
          <a:lstStyle>
            <a:lvl1pPr marL="0" indent="0">
              <a:buNone/>
              <a:defRPr sz="4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Picture Placeholder 10">
            <a:extLst>
              <a:ext uri="{FF2B5EF4-FFF2-40B4-BE49-F238E27FC236}">
                <a16:creationId xmlns:a16="http://schemas.microsoft.com/office/drawing/2014/main" id="{E85634C0-486A-D941-6291-D4B93F70F9F0}"/>
              </a:ext>
            </a:extLst>
          </p:cNvPr>
          <p:cNvSpPr>
            <a:spLocks noGrp="1"/>
          </p:cNvSpPr>
          <p:nvPr>
            <p:ph type="pic" sz="quarter" idx="11"/>
          </p:nvPr>
        </p:nvSpPr>
        <p:spPr>
          <a:xfrm>
            <a:off x="5103813" y="0"/>
            <a:ext cx="7088187" cy="6858000"/>
          </a:xfrm>
          <a:custGeom>
            <a:avLst/>
            <a:gdLst>
              <a:gd name="connsiteX0" fmla="*/ 0 w 7088187"/>
              <a:gd name="connsiteY0" fmla="*/ 0 h 6858000"/>
              <a:gd name="connsiteX1" fmla="*/ 5468745 w 7088187"/>
              <a:gd name="connsiteY1" fmla="*/ 0 h 6858000"/>
              <a:gd name="connsiteX2" fmla="*/ 5468745 w 7088187"/>
              <a:gd name="connsiteY2" fmla="*/ 283248 h 6858000"/>
              <a:gd name="connsiteX3" fmla="*/ 7088187 w 7088187"/>
              <a:gd name="connsiteY3" fmla="*/ 283248 h 6858000"/>
              <a:gd name="connsiteX4" fmla="*/ 7088187 w 7088187"/>
              <a:gd name="connsiteY4" fmla="*/ 6858000 h 6858000"/>
              <a:gd name="connsiteX5" fmla="*/ 0 w 70881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8187" h="6858000">
                <a:moveTo>
                  <a:pt x="0" y="0"/>
                </a:moveTo>
                <a:lnTo>
                  <a:pt x="5468745" y="0"/>
                </a:lnTo>
                <a:lnTo>
                  <a:pt x="5468745" y="283248"/>
                </a:lnTo>
                <a:lnTo>
                  <a:pt x="7088187" y="283248"/>
                </a:lnTo>
                <a:lnTo>
                  <a:pt x="7088187" y="6858000"/>
                </a:lnTo>
                <a:lnTo>
                  <a:pt x="0" y="6858000"/>
                </a:lnTo>
                <a:close/>
              </a:path>
            </a:pathLst>
          </a:custGeom>
          <a:noFill/>
        </p:spPr>
        <p:txBody>
          <a:bodyPr wrap="square">
            <a:noAutofit/>
          </a:bodyPr>
          <a:lstStyle>
            <a:lvl1pPr marL="0" indent="0">
              <a:buNone/>
              <a:defRPr/>
            </a:lvl1pPr>
          </a:lstStyle>
          <a:p>
            <a:r>
              <a:rPr lang="en-US"/>
              <a:t>Click icon to add picture</a:t>
            </a:r>
            <a:endParaRPr lang="en-CA"/>
          </a:p>
        </p:txBody>
      </p:sp>
    </p:spTree>
    <p:extLst>
      <p:ext uri="{BB962C8B-B14F-4D97-AF65-F5344CB8AC3E}">
        <p14:creationId xmlns:p14="http://schemas.microsoft.com/office/powerpoint/2010/main" val="288588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Break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6989-7FDC-6B00-F6C7-2488B1AED9DC}"/>
              </a:ext>
            </a:extLst>
          </p:cNvPr>
          <p:cNvSpPr>
            <a:spLocks noGrp="1"/>
          </p:cNvSpPr>
          <p:nvPr>
            <p:ph type="title"/>
          </p:nvPr>
        </p:nvSpPr>
        <p:spPr>
          <a:xfrm>
            <a:off x="517524" y="267921"/>
            <a:ext cx="11156951" cy="1499744"/>
          </a:xfrm>
        </p:spPr>
        <p:txBody>
          <a:bodyPr anchor="b"/>
          <a:lstStyle>
            <a:lvl1pPr>
              <a:defRPr sz="4400"/>
            </a:lvl1p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5163FC6-7926-F754-D82D-5B76BBC951F0}"/>
              </a:ext>
            </a:extLst>
          </p:cNvPr>
          <p:cNvSpPr>
            <a:spLocks noGrp="1"/>
          </p:cNvSpPr>
          <p:nvPr>
            <p:ph type="body" idx="1"/>
          </p:nvPr>
        </p:nvSpPr>
        <p:spPr>
          <a:xfrm>
            <a:off x="517524" y="2728765"/>
            <a:ext cx="11156951" cy="1500187"/>
          </a:xfrm>
        </p:spPr>
        <p:txBody>
          <a:bodyPr/>
          <a:lstStyle>
            <a:lvl1pPr marL="0" indent="0" algn="ctr">
              <a:buNone/>
              <a:defRPr sz="4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p>
            <a:fld id="{F2F5F002-0569-40D3-A302-A446E29AD5D9}" type="slidenum">
              <a:rPr lang="en-CA" smtClean="0"/>
              <a:pPr/>
              <a:t>‹#›</a:t>
            </a:fld>
            <a:endParaRPr lang="en-CA"/>
          </a:p>
        </p:txBody>
      </p:sp>
    </p:spTree>
    <p:extLst>
      <p:ext uri="{BB962C8B-B14F-4D97-AF65-F5344CB8AC3E}">
        <p14:creationId xmlns:p14="http://schemas.microsoft.com/office/powerpoint/2010/main" val="2041748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B187-559E-97C3-7161-E89BD5DFF1E5}"/>
              </a:ext>
            </a:extLst>
          </p:cNvPr>
          <p:cNvSpPr>
            <a:spLocks noGrp="1"/>
          </p:cNvSpPr>
          <p:nvPr>
            <p:ph type="title"/>
          </p:nvPr>
        </p:nvSpPr>
        <p:spPr/>
        <p:txBody>
          <a:bodyPr/>
          <a:lstStyle/>
          <a:p>
            <a:r>
              <a:rPr lang="en-US" noProof="0"/>
              <a:t>Click to edit Master title style</a:t>
            </a:r>
            <a:endParaRPr lang="en-CA" noProof="0"/>
          </a:p>
        </p:txBody>
      </p:sp>
      <p:sp>
        <p:nvSpPr>
          <p:cNvPr id="3" name="Content Placeholder 2">
            <a:extLst>
              <a:ext uri="{FF2B5EF4-FFF2-40B4-BE49-F238E27FC236}">
                <a16:creationId xmlns:a16="http://schemas.microsoft.com/office/drawing/2014/main" id="{B28348C9-AF40-F0C8-6C8F-DE2EF34C1D9F}"/>
              </a:ext>
            </a:extLst>
          </p:cNvPr>
          <p:cNvSpPr>
            <a:spLocks noGrp="1"/>
          </p:cNvSpPr>
          <p:nvPr>
            <p:ph sz="half" idx="1"/>
          </p:nvPr>
        </p:nvSpPr>
        <p:spPr>
          <a:xfrm>
            <a:off x="517524" y="1590772"/>
            <a:ext cx="5532120" cy="4390927"/>
          </a:xfrm>
        </p:spPr>
        <p:txBody>
          <a:bodyPr/>
          <a:lstStyle>
            <a:lvl1pPr marL="341313" indent="-341313">
              <a:buFont typeface="+mj-lt"/>
              <a:buNone/>
              <a:defRPr sz="240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Content Placeholder 3">
            <a:extLst>
              <a:ext uri="{FF2B5EF4-FFF2-40B4-BE49-F238E27FC236}">
                <a16:creationId xmlns:a16="http://schemas.microsoft.com/office/drawing/2014/main" id="{CD1162D9-A44D-07BB-9241-67B92235B905}"/>
              </a:ext>
            </a:extLst>
          </p:cNvPr>
          <p:cNvSpPr>
            <a:spLocks noGrp="1"/>
          </p:cNvSpPr>
          <p:nvPr>
            <p:ph sz="half" idx="2"/>
          </p:nvPr>
        </p:nvSpPr>
        <p:spPr>
          <a:xfrm>
            <a:off x="6143136" y="1590772"/>
            <a:ext cx="5531340" cy="4390927"/>
          </a:xfrm>
        </p:spPr>
        <p:txBody>
          <a:bodyPr/>
          <a:lstStyle>
            <a:lvl1pPr marL="341313" indent="-341313">
              <a:buFont typeface="+mj-lt"/>
              <a:buNone/>
              <a:defRPr sz="240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Slide Number Placeholder 7">
            <a:extLst>
              <a:ext uri="{FF2B5EF4-FFF2-40B4-BE49-F238E27FC236}">
                <a16:creationId xmlns:a16="http://schemas.microsoft.com/office/drawing/2014/main" id="{47BBFA39-9D70-8766-E5BC-A2770DAE5F19}"/>
              </a:ext>
            </a:extLst>
          </p:cNvPr>
          <p:cNvSpPr>
            <a:spLocks noGrp="1"/>
          </p:cNvSpPr>
          <p:nvPr>
            <p:ph type="sldNum" sz="quarter" idx="10"/>
          </p:nvPr>
        </p:nvSpPr>
        <p:spPr/>
        <p:txBody>
          <a:bodyPr/>
          <a:lstStyle/>
          <a:p>
            <a:fld id="{F2F5F002-0569-40D3-A302-A446E29AD5D9}" type="slidenum">
              <a:rPr lang="en-CA" smtClean="0"/>
              <a:pPr/>
              <a:t>‹#›</a:t>
            </a:fld>
            <a:endParaRPr lang="en-CA"/>
          </a:p>
        </p:txBody>
      </p:sp>
    </p:spTree>
    <p:extLst>
      <p:ext uri="{BB962C8B-B14F-4D97-AF65-F5344CB8AC3E}">
        <p14:creationId xmlns:p14="http://schemas.microsoft.com/office/powerpoint/2010/main" val="1019079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with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69C8FB1-C627-D4CA-7263-D066BFE88020}"/>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Content Placeholder 10">
            <a:extLst>
              <a:ext uri="{FF2B5EF4-FFF2-40B4-BE49-F238E27FC236}">
                <a16:creationId xmlns:a16="http://schemas.microsoft.com/office/drawing/2014/main" id="{615E1E6E-DBC8-A8F8-51AB-71FB5847A957}"/>
              </a:ext>
            </a:extLst>
          </p:cNvPr>
          <p:cNvSpPr>
            <a:spLocks noGrp="1"/>
          </p:cNvSpPr>
          <p:nvPr>
            <p:ph sz="quarter" idx="11"/>
          </p:nvPr>
        </p:nvSpPr>
        <p:spPr>
          <a:xfrm>
            <a:off x="517522" y="1590772"/>
            <a:ext cx="5532120" cy="4390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1">
            <a:extLst>
              <a:ext uri="{FF2B5EF4-FFF2-40B4-BE49-F238E27FC236}">
                <a16:creationId xmlns:a16="http://schemas.microsoft.com/office/drawing/2014/main" id="{6A27E65D-A5F2-DE0C-1FB5-BF9475B3CF95}"/>
              </a:ext>
            </a:extLst>
          </p:cNvPr>
          <p:cNvSpPr>
            <a:spLocks noGrp="1"/>
          </p:cNvSpPr>
          <p:nvPr>
            <p:ph type="title"/>
          </p:nvPr>
        </p:nvSpPr>
        <p:spPr>
          <a:xfrm>
            <a:off x="517525" y="472061"/>
            <a:ext cx="5532120" cy="1188720"/>
          </a:xfrm>
        </p:spPr>
        <p:txBody>
          <a:bodyPr/>
          <a:lstStyle/>
          <a:p>
            <a:r>
              <a:rPr lang="en-US"/>
              <a:t>Click to edit Master title style</a:t>
            </a:r>
            <a:endParaRPr lang="en-CA" dirty="0"/>
          </a:p>
        </p:txBody>
      </p:sp>
      <p:sp>
        <p:nvSpPr>
          <p:cNvPr id="6" name="Picture Placeholder 5">
            <a:extLst>
              <a:ext uri="{FF2B5EF4-FFF2-40B4-BE49-F238E27FC236}">
                <a16:creationId xmlns:a16="http://schemas.microsoft.com/office/drawing/2014/main" id="{ADF9EC57-DA3F-A9A1-52CB-0E766A019C17}"/>
              </a:ext>
            </a:extLst>
          </p:cNvPr>
          <p:cNvSpPr>
            <a:spLocks noGrp="1"/>
          </p:cNvSpPr>
          <p:nvPr>
            <p:ph type="pic" sz="quarter" idx="12"/>
          </p:nvPr>
        </p:nvSpPr>
        <p:spPr>
          <a:xfrm>
            <a:off x="6234113" y="571500"/>
            <a:ext cx="5957887" cy="5410200"/>
          </a:xfrm>
          <a:noFill/>
        </p:spPr>
        <p:txBody>
          <a:bodyPr/>
          <a:lstStyle>
            <a:lvl1pPr marL="0" indent="0">
              <a:buNone/>
              <a:defRPr/>
            </a:lvl1pPr>
          </a:lstStyle>
          <a:p>
            <a:r>
              <a:rPr lang="en-US"/>
              <a:t>Click icon to add picture</a:t>
            </a:r>
            <a:endParaRPr lang="en-CA"/>
          </a:p>
        </p:txBody>
      </p:sp>
    </p:spTree>
    <p:extLst>
      <p:ext uri="{BB962C8B-B14F-4D97-AF65-F5344CB8AC3E}">
        <p14:creationId xmlns:p14="http://schemas.microsoft.com/office/powerpoint/2010/main" val="81657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with Image">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15E1E6E-DBC8-A8F8-51AB-71FB5847A957}"/>
              </a:ext>
            </a:extLst>
          </p:cNvPr>
          <p:cNvSpPr>
            <a:spLocks noGrp="1"/>
          </p:cNvSpPr>
          <p:nvPr>
            <p:ph sz="quarter" idx="11"/>
          </p:nvPr>
        </p:nvSpPr>
        <p:spPr>
          <a:xfrm>
            <a:off x="517525" y="1590772"/>
            <a:ext cx="4572000" cy="4390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1">
            <a:extLst>
              <a:ext uri="{FF2B5EF4-FFF2-40B4-BE49-F238E27FC236}">
                <a16:creationId xmlns:a16="http://schemas.microsoft.com/office/drawing/2014/main" id="{6A27E65D-A5F2-DE0C-1FB5-BF9475B3CF95}"/>
              </a:ext>
            </a:extLst>
          </p:cNvPr>
          <p:cNvSpPr>
            <a:spLocks noGrp="1"/>
          </p:cNvSpPr>
          <p:nvPr>
            <p:ph type="title"/>
          </p:nvPr>
        </p:nvSpPr>
        <p:spPr>
          <a:xfrm>
            <a:off x="517525" y="472061"/>
            <a:ext cx="4572000" cy="1188720"/>
          </a:xfrm>
        </p:spPr>
        <p:txBody>
          <a:bodyPr/>
          <a:lstStyle/>
          <a:p>
            <a:r>
              <a:rPr lang="en-US"/>
              <a:t>Click to edit Master title style</a:t>
            </a:r>
            <a:endParaRPr lang="en-CA" dirty="0"/>
          </a:p>
        </p:txBody>
      </p:sp>
      <p:sp>
        <p:nvSpPr>
          <p:cNvPr id="2" name="Picture Placeholder 1">
            <a:extLst>
              <a:ext uri="{FF2B5EF4-FFF2-40B4-BE49-F238E27FC236}">
                <a16:creationId xmlns:a16="http://schemas.microsoft.com/office/drawing/2014/main" id="{005262B8-B8DB-F422-587B-BC3B5ECFD0F9}"/>
              </a:ext>
            </a:extLst>
          </p:cNvPr>
          <p:cNvSpPr>
            <a:spLocks noGrp="1"/>
          </p:cNvSpPr>
          <p:nvPr>
            <p:ph type="pic" sz="quarter" idx="12"/>
          </p:nvPr>
        </p:nvSpPr>
        <p:spPr>
          <a:xfrm>
            <a:off x="5103813" y="0"/>
            <a:ext cx="7088187" cy="6858000"/>
          </a:xfrm>
          <a:custGeom>
            <a:avLst/>
            <a:gdLst>
              <a:gd name="connsiteX0" fmla="*/ 0 w 7088187"/>
              <a:gd name="connsiteY0" fmla="*/ 0 h 6858000"/>
              <a:gd name="connsiteX1" fmla="*/ 5468745 w 7088187"/>
              <a:gd name="connsiteY1" fmla="*/ 0 h 6858000"/>
              <a:gd name="connsiteX2" fmla="*/ 5468745 w 7088187"/>
              <a:gd name="connsiteY2" fmla="*/ 283248 h 6858000"/>
              <a:gd name="connsiteX3" fmla="*/ 7088187 w 7088187"/>
              <a:gd name="connsiteY3" fmla="*/ 283248 h 6858000"/>
              <a:gd name="connsiteX4" fmla="*/ 7088187 w 7088187"/>
              <a:gd name="connsiteY4" fmla="*/ 6858000 h 6858000"/>
              <a:gd name="connsiteX5" fmla="*/ 0 w 70881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8187" h="6858000">
                <a:moveTo>
                  <a:pt x="0" y="0"/>
                </a:moveTo>
                <a:lnTo>
                  <a:pt x="5468745" y="0"/>
                </a:lnTo>
                <a:lnTo>
                  <a:pt x="5468745" y="283248"/>
                </a:lnTo>
                <a:lnTo>
                  <a:pt x="7088187" y="283248"/>
                </a:lnTo>
                <a:lnTo>
                  <a:pt x="7088187" y="6858000"/>
                </a:lnTo>
                <a:lnTo>
                  <a:pt x="0" y="6858000"/>
                </a:lnTo>
                <a:close/>
              </a:path>
            </a:pathLst>
          </a:custGeom>
          <a:noFill/>
        </p:spPr>
        <p:txBody>
          <a:bodyPr wrap="square">
            <a:noAutofit/>
          </a:bodyPr>
          <a:lstStyle>
            <a:lvl1pPr marL="0" indent="0">
              <a:buNone/>
              <a:defRPr/>
            </a:lvl1pPr>
          </a:lstStyle>
          <a:p>
            <a:r>
              <a:rPr lang="en-US"/>
              <a:t>Click icon to add picture</a:t>
            </a:r>
            <a:endParaRPr lang="en-CA"/>
          </a:p>
        </p:txBody>
      </p:sp>
      <p:sp>
        <p:nvSpPr>
          <p:cNvPr id="9" name="Slide Number Placeholder 8">
            <a:extLst>
              <a:ext uri="{FF2B5EF4-FFF2-40B4-BE49-F238E27FC236}">
                <a16:creationId xmlns:a16="http://schemas.microsoft.com/office/drawing/2014/main" id="{F69C8FB1-C627-D4CA-7263-D066BFE88020}"/>
              </a:ext>
            </a:extLst>
          </p:cNvPr>
          <p:cNvSpPr>
            <a:spLocks noGrp="1"/>
          </p:cNvSpPr>
          <p:nvPr>
            <p:ph type="sldNum" sz="quarter" idx="10"/>
          </p:nvPr>
        </p:nvSpPr>
        <p:spPr/>
        <p:txBody>
          <a:bodyPr/>
          <a:lstStyle/>
          <a:p>
            <a:fld id="{F2F5F002-0569-40D3-A302-A446E29AD5D9}" type="slidenum">
              <a:rPr lang="en-CA" smtClean="0"/>
              <a:pPr/>
              <a:t>‹#›</a:t>
            </a:fld>
            <a:endParaRPr lang="en-CA"/>
          </a:p>
        </p:txBody>
      </p:sp>
    </p:spTree>
    <p:extLst>
      <p:ext uri="{BB962C8B-B14F-4D97-AF65-F5344CB8AC3E}">
        <p14:creationId xmlns:p14="http://schemas.microsoft.com/office/powerpoint/2010/main" val="20461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mage with short descripti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69C8FB1-C627-D4CA-7263-D066BFE88020}"/>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Content Placeholder 10">
            <a:extLst>
              <a:ext uri="{FF2B5EF4-FFF2-40B4-BE49-F238E27FC236}">
                <a16:creationId xmlns:a16="http://schemas.microsoft.com/office/drawing/2014/main" id="{615E1E6E-DBC8-A8F8-51AB-71FB5847A957}"/>
              </a:ext>
            </a:extLst>
          </p:cNvPr>
          <p:cNvSpPr>
            <a:spLocks noGrp="1"/>
          </p:cNvSpPr>
          <p:nvPr>
            <p:ph sz="quarter" idx="11"/>
          </p:nvPr>
        </p:nvSpPr>
        <p:spPr>
          <a:xfrm>
            <a:off x="517525" y="1590772"/>
            <a:ext cx="2807566" cy="4390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1">
            <a:extLst>
              <a:ext uri="{FF2B5EF4-FFF2-40B4-BE49-F238E27FC236}">
                <a16:creationId xmlns:a16="http://schemas.microsoft.com/office/drawing/2014/main" id="{6A27E65D-A5F2-DE0C-1FB5-BF9475B3CF95}"/>
              </a:ext>
            </a:extLst>
          </p:cNvPr>
          <p:cNvSpPr>
            <a:spLocks noGrp="1"/>
          </p:cNvSpPr>
          <p:nvPr>
            <p:ph type="title"/>
          </p:nvPr>
        </p:nvSpPr>
        <p:spPr>
          <a:xfrm>
            <a:off x="517525" y="472061"/>
            <a:ext cx="11156950" cy="1188720"/>
          </a:xfrm>
        </p:spPr>
        <p:txBody>
          <a:bodyPr/>
          <a:lstStyle/>
          <a:p>
            <a:r>
              <a:rPr lang="en-US"/>
              <a:t>Click to edit Master title style</a:t>
            </a:r>
            <a:endParaRPr lang="en-CA" dirty="0"/>
          </a:p>
        </p:txBody>
      </p:sp>
      <p:sp>
        <p:nvSpPr>
          <p:cNvPr id="6" name="Picture Placeholder 5">
            <a:extLst>
              <a:ext uri="{FF2B5EF4-FFF2-40B4-BE49-F238E27FC236}">
                <a16:creationId xmlns:a16="http://schemas.microsoft.com/office/drawing/2014/main" id="{5200E1B1-F1D2-6495-15AC-1D3892F7D05E}"/>
              </a:ext>
            </a:extLst>
          </p:cNvPr>
          <p:cNvSpPr>
            <a:spLocks noGrp="1"/>
          </p:cNvSpPr>
          <p:nvPr>
            <p:ph type="pic" sz="quarter" idx="12"/>
          </p:nvPr>
        </p:nvSpPr>
        <p:spPr>
          <a:xfrm>
            <a:off x="3413760" y="1714500"/>
            <a:ext cx="8778240" cy="4267200"/>
          </a:xfrm>
          <a:noFill/>
        </p:spPr>
        <p:txBody>
          <a:bodyPr/>
          <a:lstStyle>
            <a:lvl1pPr marL="0" indent="0">
              <a:buNone/>
              <a:defRPr/>
            </a:lvl1pPr>
          </a:lstStyle>
          <a:p>
            <a:r>
              <a:rPr lang="en-US"/>
              <a:t>Click icon to add picture</a:t>
            </a:r>
            <a:endParaRPr lang="en-CA"/>
          </a:p>
        </p:txBody>
      </p:sp>
      <p:sp>
        <p:nvSpPr>
          <p:cNvPr id="8" name="Text Placeholder 7">
            <a:extLst>
              <a:ext uri="{FF2B5EF4-FFF2-40B4-BE49-F238E27FC236}">
                <a16:creationId xmlns:a16="http://schemas.microsoft.com/office/drawing/2014/main" id="{C2C0A597-3845-9F5B-7F56-20301C8B63EE}"/>
              </a:ext>
            </a:extLst>
          </p:cNvPr>
          <p:cNvSpPr>
            <a:spLocks noGrp="1"/>
          </p:cNvSpPr>
          <p:nvPr>
            <p:ph type="body" sz="quarter" idx="13"/>
          </p:nvPr>
        </p:nvSpPr>
        <p:spPr>
          <a:xfrm>
            <a:off x="3322320" y="6022401"/>
            <a:ext cx="7253316" cy="457200"/>
          </a:xfrm>
        </p:spPr>
        <p:txBody>
          <a:bodyPr/>
          <a:lstStyle>
            <a:lvl1pPr marL="0" indent="0">
              <a:spcBef>
                <a:spcPts val="0"/>
              </a:spcBef>
              <a:buNone/>
              <a:defRPr sz="1200"/>
            </a:lvl1pPr>
            <a:lvl2pPr marL="233363" indent="0">
              <a:buNone/>
              <a:defRPr/>
            </a:lvl2pPr>
          </a:lstStyle>
          <a:p>
            <a:pPr lvl="0"/>
            <a:r>
              <a:rPr lang="en-US"/>
              <a:t>Click to edit Master text styles</a:t>
            </a:r>
          </a:p>
        </p:txBody>
      </p:sp>
    </p:spTree>
    <p:extLst>
      <p:ext uri="{BB962C8B-B14F-4D97-AF65-F5344CB8AC3E}">
        <p14:creationId xmlns:p14="http://schemas.microsoft.com/office/powerpoint/2010/main" val="1175729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imag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DBD8D6-2219-DE97-26BD-B99234A717F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2" name="Title 1">
            <a:extLst>
              <a:ext uri="{FF2B5EF4-FFF2-40B4-BE49-F238E27FC236}">
                <a16:creationId xmlns:a16="http://schemas.microsoft.com/office/drawing/2014/main" id="{65A31DCC-EEC8-9AD5-D863-9602ED5FB04F}"/>
              </a:ext>
            </a:extLst>
          </p:cNvPr>
          <p:cNvSpPr>
            <a:spLocks noGrp="1"/>
          </p:cNvSpPr>
          <p:nvPr>
            <p:ph type="title"/>
          </p:nvPr>
        </p:nvSpPr>
        <p:spPr/>
        <p:txBody>
          <a:bodyPr/>
          <a:lstStyle/>
          <a:p>
            <a:r>
              <a:rPr lang="en-US"/>
              <a:t>Click to edit Master title style</a:t>
            </a:r>
            <a:endParaRPr lang="en-CA"/>
          </a:p>
        </p:txBody>
      </p:sp>
      <p:sp>
        <p:nvSpPr>
          <p:cNvPr id="7" name="Picture Placeholder 6">
            <a:extLst>
              <a:ext uri="{FF2B5EF4-FFF2-40B4-BE49-F238E27FC236}">
                <a16:creationId xmlns:a16="http://schemas.microsoft.com/office/drawing/2014/main" id="{AC6CAE38-D64E-0D94-FB19-257302888B0D}"/>
              </a:ext>
            </a:extLst>
          </p:cNvPr>
          <p:cNvSpPr>
            <a:spLocks noGrp="1"/>
          </p:cNvSpPr>
          <p:nvPr>
            <p:ph type="pic" sz="quarter" idx="11"/>
          </p:nvPr>
        </p:nvSpPr>
        <p:spPr>
          <a:xfrm>
            <a:off x="609600" y="1714500"/>
            <a:ext cx="5349875" cy="3931920"/>
          </a:xfrm>
          <a:noFill/>
        </p:spPr>
        <p:txBody>
          <a:bodyPr/>
          <a:lstStyle>
            <a:lvl1pPr marL="0" indent="0">
              <a:buNone/>
              <a:defRPr/>
            </a:lvl1pPr>
          </a:lstStyle>
          <a:p>
            <a:r>
              <a:rPr lang="en-US"/>
              <a:t>Click icon to add picture</a:t>
            </a:r>
            <a:endParaRPr lang="en-CA"/>
          </a:p>
        </p:txBody>
      </p:sp>
      <p:sp>
        <p:nvSpPr>
          <p:cNvPr id="8" name="Picture Placeholder 6">
            <a:extLst>
              <a:ext uri="{FF2B5EF4-FFF2-40B4-BE49-F238E27FC236}">
                <a16:creationId xmlns:a16="http://schemas.microsoft.com/office/drawing/2014/main" id="{562E0995-7380-E22B-6A1E-C30528179F7C}"/>
              </a:ext>
            </a:extLst>
          </p:cNvPr>
          <p:cNvSpPr>
            <a:spLocks noGrp="1"/>
          </p:cNvSpPr>
          <p:nvPr>
            <p:ph type="pic" sz="quarter" idx="12"/>
          </p:nvPr>
        </p:nvSpPr>
        <p:spPr>
          <a:xfrm>
            <a:off x="6234113" y="1714500"/>
            <a:ext cx="5349875" cy="3931920"/>
          </a:xfrm>
          <a:noFill/>
        </p:spPr>
        <p:txBody>
          <a:bodyPr/>
          <a:lstStyle>
            <a:lvl1pPr marL="0" indent="0">
              <a:buNone/>
              <a:defRPr/>
            </a:lvl1pPr>
          </a:lstStyle>
          <a:p>
            <a:r>
              <a:rPr lang="en-US"/>
              <a:t>Click icon to add picture</a:t>
            </a:r>
            <a:endParaRPr lang="en-CA"/>
          </a:p>
        </p:txBody>
      </p:sp>
      <p:sp>
        <p:nvSpPr>
          <p:cNvPr id="6" name="Text Placeholder 2">
            <a:extLst>
              <a:ext uri="{FF2B5EF4-FFF2-40B4-BE49-F238E27FC236}">
                <a16:creationId xmlns:a16="http://schemas.microsoft.com/office/drawing/2014/main" id="{C2E42CCB-2F96-4B59-BCAF-114688207613}"/>
              </a:ext>
            </a:extLst>
          </p:cNvPr>
          <p:cNvSpPr>
            <a:spLocks noGrp="1"/>
          </p:cNvSpPr>
          <p:nvPr>
            <p:ph type="body" sz="quarter" idx="13"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198157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6" name="Picture 5" descr="A picture containing blur, celery, vegetable&#10;&#10;Description automatically generated">
            <a:extLst>
              <a:ext uri="{FF2B5EF4-FFF2-40B4-BE49-F238E27FC236}">
                <a16:creationId xmlns:a16="http://schemas.microsoft.com/office/drawing/2014/main" id="{2C95B66A-781C-13C5-1E5E-85B4C3F8A0F0}"/>
              </a:ext>
            </a:extLst>
          </p:cNvPr>
          <p:cNvPicPr>
            <a:picLocks noChangeAspect="1"/>
          </p:cNvPicPr>
          <p:nvPr userDrawn="1"/>
        </p:nvPicPr>
        <p:blipFill rotWithShape="1">
          <a:blip r:embed="rId2"/>
          <a:srcRect t="5631" b="9923"/>
          <a:stretch/>
        </p:blipFill>
        <p:spPr>
          <a:xfrm>
            <a:off x="0" y="1"/>
            <a:ext cx="12188952" cy="6858000"/>
          </a:xfrm>
          <a:prstGeom prst="rect">
            <a:avLst/>
          </a:prstGeom>
        </p:spPr>
      </p:pic>
      <p:sp>
        <p:nvSpPr>
          <p:cNvPr id="8" name="Picture Placeholder 7">
            <a:extLst>
              <a:ext uri="{FF2B5EF4-FFF2-40B4-BE49-F238E27FC236}">
                <a16:creationId xmlns:a16="http://schemas.microsoft.com/office/drawing/2014/main" id="{3797D0F6-E4C9-7614-E3CC-340C8B3345AB}"/>
              </a:ext>
            </a:extLst>
          </p:cNvPr>
          <p:cNvSpPr>
            <a:spLocks noGrp="1"/>
          </p:cNvSpPr>
          <p:nvPr>
            <p:ph type="pic" sz="quarter" idx="13" hasCustomPrompt="1"/>
          </p:nvPr>
        </p:nvSpPr>
        <p:spPr>
          <a:xfrm>
            <a:off x="0" y="2946112"/>
            <a:ext cx="9374188" cy="3154680"/>
          </a:xfrm>
          <a:solidFill>
            <a:srgbClr val="FFFFFF">
              <a:alpha val="89804"/>
            </a:srgbClr>
          </a:solidFill>
        </p:spPr>
        <p:txBody>
          <a:bodyPr/>
          <a:lstStyle>
            <a:lvl1pPr marL="0" indent="0">
              <a:buNone/>
              <a:defRPr>
                <a:solidFill>
                  <a:schemeClr val="bg1">
                    <a:lumMod val="95000"/>
                  </a:schemeClr>
                </a:solidFill>
              </a:defRPr>
            </a:lvl1pPr>
          </a:lstStyle>
          <a:p>
            <a:r>
              <a:rPr lang="en-CA" dirty="0"/>
              <a:t>.</a:t>
            </a:r>
          </a:p>
        </p:txBody>
      </p:sp>
      <p:sp>
        <p:nvSpPr>
          <p:cNvPr id="2" name="Title 1">
            <a:extLst>
              <a:ext uri="{FF2B5EF4-FFF2-40B4-BE49-F238E27FC236}">
                <a16:creationId xmlns:a16="http://schemas.microsoft.com/office/drawing/2014/main" id="{88210A7D-BF0F-316A-1385-F7D5BB721BEE}"/>
              </a:ext>
            </a:extLst>
          </p:cNvPr>
          <p:cNvSpPr>
            <a:spLocks noGrp="1"/>
          </p:cNvSpPr>
          <p:nvPr>
            <p:ph type="ctrTitle"/>
          </p:nvPr>
        </p:nvSpPr>
        <p:spPr>
          <a:xfrm>
            <a:off x="517525" y="3038764"/>
            <a:ext cx="8869680" cy="1815710"/>
          </a:xfrm>
        </p:spPr>
        <p:txBody>
          <a:bodyPr anchor="b"/>
          <a:lstStyle>
            <a:lvl1pPr algn="l">
              <a:defRPr sz="6000"/>
            </a:lvl1pPr>
          </a:lstStyle>
          <a:p>
            <a:r>
              <a:rPr lang="en-US" noProof="0"/>
              <a:t>Click to edit Master title style</a:t>
            </a:r>
            <a:endParaRPr lang="en-CA" noProof="0" dirty="0"/>
          </a:p>
        </p:txBody>
      </p:sp>
      <p:sp>
        <p:nvSpPr>
          <p:cNvPr id="3" name="Subtitle 2">
            <a:extLst>
              <a:ext uri="{FF2B5EF4-FFF2-40B4-BE49-F238E27FC236}">
                <a16:creationId xmlns:a16="http://schemas.microsoft.com/office/drawing/2014/main" id="{837EDA5F-7733-711D-3934-FFB6A85CD306}"/>
              </a:ext>
            </a:extLst>
          </p:cNvPr>
          <p:cNvSpPr>
            <a:spLocks noGrp="1"/>
          </p:cNvSpPr>
          <p:nvPr>
            <p:ph type="subTitle" idx="1"/>
          </p:nvPr>
        </p:nvSpPr>
        <p:spPr>
          <a:xfrm>
            <a:off x="517525" y="4919577"/>
            <a:ext cx="2195640" cy="1176527"/>
          </a:xfrm>
        </p:spPr>
        <p:txBody>
          <a:bodyPr/>
          <a:lstStyle>
            <a:lvl1pPr marL="0" indent="0" algn="l">
              <a:spcBef>
                <a:spcPts val="0"/>
              </a:spcBef>
              <a:buNone/>
              <a:defRPr sz="1400" b="1"/>
            </a:lvl1pPr>
            <a:lvl2pPr marL="0" indent="0" algn="l">
              <a:spcBef>
                <a:spcPts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2" name="Text Placeholder 21">
            <a:extLst>
              <a:ext uri="{FF2B5EF4-FFF2-40B4-BE49-F238E27FC236}">
                <a16:creationId xmlns:a16="http://schemas.microsoft.com/office/drawing/2014/main" id="{B0B07D03-4BD6-E079-C90E-091E6823B7C1}"/>
              </a:ext>
            </a:extLst>
          </p:cNvPr>
          <p:cNvSpPr>
            <a:spLocks noGrp="1"/>
          </p:cNvSpPr>
          <p:nvPr>
            <p:ph type="body" sz="quarter" idx="12"/>
          </p:nvPr>
        </p:nvSpPr>
        <p:spPr>
          <a:xfrm>
            <a:off x="2746792" y="4919577"/>
            <a:ext cx="2194560" cy="1188720"/>
          </a:xfrm>
        </p:spPr>
        <p:txBody>
          <a:bodyPr/>
          <a:lstStyle>
            <a:lvl1pPr marL="0" indent="0">
              <a:spcBef>
                <a:spcPts val="0"/>
              </a:spcBef>
              <a:buNone/>
              <a:defRPr sz="1400" b="1"/>
            </a:lvl1pPr>
            <a:lvl2pPr marL="0" indent="0">
              <a:spcBef>
                <a:spcPts val="0"/>
              </a:spcBef>
              <a:buNone/>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7B69549C-42CE-90F1-10E7-4DC1FA34D6A4}"/>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picture containing text, sign&#10;&#10;Description automatically generated">
            <a:extLst>
              <a:ext uri="{FF2B5EF4-FFF2-40B4-BE49-F238E27FC236}">
                <a16:creationId xmlns:a16="http://schemas.microsoft.com/office/drawing/2014/main" id="{58696771-13A4-6553-434B-3D8E511B9781}"/>
              </a:ext>
            </a:extLst>
          </p:cNvPr>
          <p:cNvPicPr>
            <a:picLocks noChangeAspect="1"/>
          </p:cNvPicPr>
          <p:nvPr userDrawn="1"/>
        </p:nvPicPr>
        <p:blipFill>
          <a:blip r:embed="rId3"/>
          <a:stretch>
            <a:fillRect/>
          </a:stretch>
        </p:blipFill>
        <p:spPr>
          <a:xfrm>
            <a:off x="609600" y="6241931"/>
            <a:ext cx="1463040" cy="355838"/>
          </a:xfrm>
          <a:prstGeom prst="rect">
            <a:avLst/>
          </a:prstGeom>
        </p:spPr>
      </p:pic>
    </p:spTree>
    <p:extLst>
      <p:ext uri="{BB962C8B-B14F-4D97-AF65-F5344CB8AC3E}">
        <p14:creationId xmlns:p14="http://schemas.microsoft.com/office/powerpoint/2010/main" val="2026699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DBD8D6-2219-DE97-26BD-B99234A717F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2" name="Title 1">
            <a:extLst>
              <a:ext uri="{FF2B5EF4-FFF2-40B4-BE49-F238E27FC236}">
                <a16:creationId xmlns:a16="http://schemas.microsoft.com/office/drawing/2014/main" id="{65A31DCC-EEC8-9AD5-D863-9602ED5FB04F}"/>
              </a:ext>
            </a:extLst>
          </p:cNvPr>
          <p:cNvSpPr>
            <a:spLocks noGrp="1"/>
          </p:cNvSpPr>
          <p:nvPr>
            <p:ph type="title"/>
          </p:nvPr>
        </p:nvSpPr>
        <p:spPr/>
        <p:txBody>
          <a:bodyPr/>
          <a:lstStyle/>
          <a:p>
            <a:r>
              <a:rPr lang="en-US"/>
              <a:t>Click to edit Master title style</a:t>
            </a:r>
            <a:endParaRPr lang="en-CA"/>
          </a:p>
        </p:txBody>
      </p:sp>
      <p:sp>
        <p:nvSpPr>
          <p:cNvPr id="7" name="Picture Placeholder 6">
            <a:extLst>
              <a:ext uri="{FF2B5EF4-FFF2-40B4-BE49-F238E27FC236}">
                <a16:creationId xmlns:a16="http://schemas.microsoft.com/office/drawing/2014/main" id="{AC6CAE38-D64E-0D94-FB19-257302888B0D}"/>
              </a:ext>
            </a:extLst>
          </p:cNvPr>
          <p:cNvSpPr>
            <a:spLocks noGrp="1"/>
          </p:cNvSpPr>
          <p:nvPr>
            <p:ph type="pic" sz="quarter" idx="11"/>
          </p:nvPr>
        </p:nvSpPr>
        <p:spPr>
          <a:xfrm>
            <a:off x="609601" y="1714500"/>
            <a:ext cx="3474720" cy="3931920"/>
          </a:xfrm>
          <a:noFill/>
        </p:spPr>
        <p:txBody>
          <a:bodyPr/>
          <a:lstStyle>
            <a:lvl1pPr marL="0" indent="0">
              <a:buNone/>
              <a:defRPr/>
            </a:lvl1pPr>
          </a:lstStyle>
          <a:p>
            <a:r>
              <a:rPr lang="en-US"/>
              <a:t>Click icon to add picture</a:t>
            </a:r>
            <a:endParaRPr lang="en-CA"/>
          </a:p>
        </p:txBody>
      </p:sp>
      <p:sp>
        <p:nvSpPr>
          <p:cNvPr id="8" name="Picture Placeholder 6">
            <a:extLst>
              <a:ext uri="{FF2B5EF4-FFF2-40B4-BE49-F238E27FC236}">
                <a16:creationId xmlns:a16="http://schemas.microsoft.com/office/drawing/2014/main" id="{562E0995-7380-E22B-6A1E-C30528179F7C}"/>
              </a:ext>
            </a:extLst>
          </p:cNvPr>
          <p:cNvSpPr>
            <a:spLocks noGrp="1"/>
          </p:cNvSpPr>
          <p:nvPr>
            <p:ph type="pic" sz="quarter" idx="12"/>
          </p:nvPr>
        </p:nvSpPr>
        <p:spPr>
          <a:xfrm>
            <a:off x="4358640" y="1714500"/>
            <a:ext cx="3474720" cy="3931920"/>
          </a:xfrm>
          <a:noFill/>
        </p:spPr>
        <p:txBody>
          <a:bodyPr/>
          <a:lstStyle>
            <a:lvl1pPr marL="0" indent="0">
              <a:buNone/>
              <a:defRPr/>
            </a:lvl1pPr>
          </a:lstStyle>
          <a:p>
            <a:r>
              <a:rPr lang="en-US"/>
              <a:t>Click icon to add picture</a:t>
            </a:r>
            <a:endParaRPr lang="en-CA"/>
          </a:p>
        </p:txBody>
      </p:sp>
      <p:sp>
        <p:nvSpPr>
          <p:cNvPr id="6" name="Picture Placeholder 6">
            <a:extLst>
              <a:ext uri="{FF2B5EF4-FFF2-40B4-BE49-F238E27FC236}">
                <a16:creationId xmlns:a16="http://schemas.microsoft.com/office/drawing/2014/main" id="{743E47EB-8396-A6F3-C653-0A840C8ECCAA}"/>
              </a:ext>
            </a:extLst>
          </p:cNvPr>
          <p:cNvSpPr>
            <a:spLocks noGrp="1"/>
          </p:cNvSpPr>
          <p:nvPr>
            <p:ph type="pic" sz="quarter" idx="13"/>
          </p:nvPr>
        </p:nvSpPr>
        <p:spPr>
          <a:xfrm>
            <a:off x="8107680" y="1714500"/>
            <a:ext cx="3474720" cy="3931920"/>
          </a:xfrm>
          <a:noFill/>
        </p:spPr>
        <p:txBody>
          <a:bodyPr/>
          <a:lstStyle>
            <a:lvl1pPr marL="0" indent="0">
              <a:buNone/>
              <a:defRPr/>
            </a:lvl1pPr>
          </a:lstStyle>
          <a:p>
            <a:r>
              <a:rPr lang="en-US"/>
              <a:t>Click icon to add picture</a:t>
            </a:r>
            <a:endParaRPr lang="en-CA"/>
          </a:p>
        </p:txBody>
      </p:sp>
    </p:spTree>
    <p:extLst>
      <p:ext uri="{BB962C8B-B14F-4D97-AF65-F5344CB8AC3E}">
        <p14:creationId xmlns:p14="http://schemas.microsoft.com/office/powerpoint/2010/main" val="3949847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2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11C88-423B-30F9-7BAC-0BE9FFF7FE75}"/>
              </a:ext>
            </a:extLst>
          </p:cNvPr>
          <p:cNvSpPr/>
          <p:nvPr userDrawn="1"/>
        </p:nvSpPr>
        <p:spPr>
          <a:xfrm>
            <a:off x="0" y="1714500"/>
            <a:ext cx="2560320" cy="426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EADBD8D6-2219-DE97-26BD-B99234A717F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4" name="Text Placeholder 2">
            <a:extLst>
              <a:ext uri="{FF2B5EF4-FFF2-40B4-BE49-F238E27FC236}">
                <a16:creationId xmlns:a16="http://schemas.microsoft.com/office/drawing/2014/main" id="{975C8E3D-A7A3-17C5-C36F-A56C169EA0D2}"/>
              </a:ext>
            </a:extLst>
          </p:cNvPr>
          <p:cNvSpPr>
            <a:spLocks noGrp="1"/>
          </p:cNvSpPr>
          <p:nvPr>
            <p:ph type="body" idx="1"/>
          </p:nvPr>
        </p:nvSpPr>
        <p:spPr>
          <a:xfrm>
            <a:off x="517525" y="1834573"/>
            <a:ext cx="2013239" cy="39751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Text Placeholder 2">
            <a:extLst>
              <a:ext uri="{FF2B5EF4-FFF2-40B4-BE49-F238E27FC236}">
                <a16:creationId xmlns:a16="http://schemas.microsoft.com/office/drawing/2014/main" id="{EFC97A16-46DC-84F1-8633-C39DFD5A7498}"/>
              </a:ext>
            </a:extLst>
          </p:cNvPr>
          <p:cNvSpPr>
            <a:spLocks noGrp="1"/>
          </p:cNvSpPr>
          <p:nvPr>
            <p:ph type="body" idx="11"/>
          </p:nvPr>
        </p:nvSpPr>
        <p:spPr>
          <a:xfrm>
            <a:off x="2725016" y="4824071"/>
            <a:ext cx="4434840" cy="365760"/>
          </a:xfrm>
        </p:spPr>
        <p:txBody>
          <a:bodyPr anchor="t"/>
          <a:lstStyle>
            <a:lvl1pPr marL="0" indent="0">
              <a:lnSpc>
                <a:spcPct val="85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id="{1B78EC4C-1821-5432-AABC-C8747BA0DD0C}"/>
              </a:ext>
            </a:extLst>
          </p:cNvPr>
          <p:cNvSpPr>
            <a:spLocks noGrp="1"/>
          </p:cNvSpPr>
          <p:nvPr>
            <p:ph sz="half" idx="2"/>
          </p:nvPr>
        </p:nvSpPr>
        <p:spPr>
          <a:xfrm>
            <a:off x="2725016" y="5277889"/>
            <a:ext cx="4434840" cy="70381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4">
            <a:extLst>
              <a:ext uri="{FF2B5EF4-FFF2-40B4-BE49-F238E27FC236}">
                <a16:creationId xmlns:a16="http://schemas.microsoft.com/office/drawing/2014/main" id="{BEC26234-2138-4467-C451-ADDE347AF4E6}"/>
              </a:ext>
            </a:extLst>
          </p:cNvPr>
          <p:cNvSpPr>
            <a:spLocks noGrp="1"/>
          </p:cNvSpPr>
          <p:nvPr>
            <p:ph type="body" sz="quarter" idx="3"/>
          </p:nvPr>
        </p:nvSpPr>
        <p:spPr>
          <a:xfrm>
            <a:off x="7239635" y="4824071"/>
            <a:ext cx="4434840" cy="365760"/>
          </a:xfrm>
        </p:spPr>
        <p:txBody>
          <a:bodyPr anchor="t"/>
          <a:lstStyle>
            <a:lvl1pPr marL="0" indent="0">
              <a:lnSpc>
                <a:spcPct val="85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id="{ADD8400F-8D92-2638-860F-5C55FB79277F}"/>
              </a:ext>
            </a:extLst>
          </p:cNvPr>
          <p:cNvSpPr>
            <a:spLocks noGrp="1"/>
          </p:cNvSpPr>
          <p:nvPr>
            <p:ph sz="quarter" idx="4"/>
          </p:nvPr>
        </p:nvSpPr>
        <p:spPr>
          <a:xfrm>
            <a:off x="7239635" y="5277889"/>
            <a:ext cx="4434840" cy="70381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3" name="Picture Placeholder 12">
            <a:extLst>
              <a:ext uri="{FF2B5EF4-FFF2-40B4-BE49-F238E27FC236}">
                <a16:creationId xmlns:a16="http://schemas.microsoft.com/office/drawing/2014/main" id="{07FBC3D9-93A9-F0CF-6C5D-641326D676A7}"/>
              </a:ext>
            </a:extLst>
          </p:cNvPr>
          <p:cNvSpPr>
            <a:spLocks noGrp="1"/>
          </p:cNvSpPr>
          <p:nvPr>
            <p:ph type="pic" sz="quarter" idx="12"/>
          </p:nvPr>
        </p:nvSpPr>
        <p:spPr>
          <a:xfrm>
            <a:off x="2825750" y="1714500"/>
            <a:ext cx="4249738" cy="3017520"/>
          </a:xfrm>
          <a:noFill/>
        </p:spPr>
        <p:txBody>
          <a:bodyPr/>
          <a:lstStyle>
            <a:lvl1pPr marL="0" indent="0">
              <a:buNone/>
              <a:defRPr/>
            </a:lvl1pPr>
          </a:lstStyle>
          <a:p>
            <a:r>
              <a:rPr lang="en-US"/>
              <a:t>Click icon to add picture</a:t>
            </a:r>
            <a:endParaRPr lang="en-CA"/>
          </a:p>
        </p:txBody>
      </p:sp>
      <p:sp>
        <p:nvSpPr>
          <p:cNvPr id="14" name="Picture Placeholder 12">
            <a:extLst>
              <a:ext uri="{FF2B5EF4-FFF2-40B4-BE49-F238E27FC236}">
                <a16:creationId xmlns:a16="http://schemas.microsoft.com/office/drawing/2014/main" id="{2C7B945B-7F1F-672F-2CC5-9E9E6BCCEA39}"/>
              </a:ext>
            </a:extLst>
          </p:cNvPr>
          <p:cNvSpPr>
            <a:spLocks noGrp="1"/>
          </p:cNvSpPr>
          <p:nvPr>
            <p:ph type="pic" sz="quarter" idx="13"/>
          </p:nvPr>
        </p:nvSpPr>
        <p:spPr>
          <a:xfrm>
            <a:off x="7332662" y="1714500"/>
            <a:ext cx="4249738" cy="3017520"/>
          </a:xfrm>
          <a:noFill/>
        </p:spPr>
        <p:txBody>
          <a:bodyPr/>
          <a:lstStyle>
            <a:lvl1pPr marL="0" indent="0">
              <a:buNone/>
              <a:defRPr/>
            </a:lvl1pPr>
          </a:lstStyle>
          <a:p>
            <a:r>
              <a:rPr lang="en-US"/>
              <a:t>Click icon to add picture</a:t>
            </a:r>
            <a:endParaRPr lang="en-CA"/>
          </a:p>
        </p:txBody>
      </p:sp>
      <p:sp>
        <p:nvSpPr>
          <p:cNvPr id="15" name="Title 14">
            <a:extLst>
              <a:ext uri="{FF2B5EF4-FFF2-40B4-BE49-F238E27FC236}">
                <a16:creationId xmlns:a16="http://schemas.microsoft.com/office/drawing/2014/main" id="{640A661B-A468-786A-6D9D-5DB6C6B8975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960978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4 images 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11C88-423B-30F9-7BAC-0BE9FFF7FE75}"/>
              </a:ext>
            </a:extLst>
          </p:cNvPr>
          <p:cNvSpPr/>
          <p:nvPr userDrawn="1"/>
        </p:nvSpPr>
        <p:spPr>
          <a:xfrm>
            <a:off x="0" y="0"/>
            <a:ext cx="4114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EADBD8D6-2219-DE97-26BD-B99234A717F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3" name="Picture Placeholder 12">
            <a:extLst>
              <a:ext uri="{FF2B5EF4-FFF2-40B4-BE49-F238E27FC236}">
                <a16:creationId xmlns:a16="http://schemas.microsoft.com/office/drawing/2014/main" id="{07FBC3D9-93A9-F0CF-6C5D-641326D676A7}"/>
              </a:ext>
            </a:extLst>
          </p:cNvPr>
          <p:cNvSpPr>
            <a:spLocks noGrp="1"/>
          </p:cNvSpPr>
          <p:nvPr>
            <p:ph type="pic" sz="quarter" idx="12"/>
          </p:nvPr>
        </p:nvSpPr>
        <p:spPr>
          <a:xfrm>
            <a:off x="4349750" y="571500"/>
            <a:ext cx="3474720" cy="2560320"/>
          </a:xfrm>
          <a:noFill/>
        </p:spPr>
        <p:txBody>
          <a:bodyPr/>
          <a:lstStyle>
            <a:lvl1pPr marL="0" indent="0">
              <a:buNone/>
              <a:defRPr/>
            </a:lvl1pPr>
          </a:lstStyle>
          <a:p>
            <a:r>
              <a:rPr lang="en-US"/>
              <a:t>Click icon to add picture</a:t>
            </a:r>
            <a:endParaRPr lang="en-CA"/>
          </a:p>
        </p:txBody>
      </p:sp>
      <p:sp>
        <p:nvSpPr>
          <p:cNvPr id="15" name="Title 14">
            <a:extLst>
              <a:ext uri="{FF2B5EF4-FFF2-40B4-BE49-F238E27FC236}">
                <a16:creationId xmlns:a16="http://schemas.microsoft.com/office/drawing/2014/main" id="{640A661B-A468-786A-6D9D-5DB6C6B8975A}"/>
              </a:ext>
            </a:extLst>
          </p:cNvPr>
          <p:cNvSpPr>
            <a:spLocks noGrp="1"/>
          </p:cNvSpPr>
          <p:nvPr>
            <p:ph type="title"/>
          </p:nvPr>
        </p:nvSpPr>
        <p:spPr>
          <a:xfrm>
            <a:off x="517524" y="472061"/>
            <a:ext cx="3566160" cy="1188720"/>
          </a:xfrm>
        </p:spPr>
        <p:txBody>
          <a:bodyPr/>
          <a:lstStyle/>
          <a:p>
            <a:r>
              <a:rPr lang="en-US"/>
              <a:t>Click to edit Master title style</a:t>
            </a:r>
            <a:endParaRPr lang="en-CA" dirty="0"/>
          </a:p>
        </p:txBody>
      </p:sp>
      <p:pic>
        <p:nvPicPr>
          <p:cNvPr id="11" name="Picture 10" descr="A picture containing text, sign&#10;&#10;Description automatically generated">
            <a:extLst>
              <a:ext uri="{FF2B5EF4-FFF2-40B4-BE49-F238E27FC236}">
                <a16:creationId xmlns:a16="http://schemas.microsoft.com/office/drawing/2014/main" id="{4889791D-DB1B-1FAA-1DFB-0C67A96A0952}"/>
              </a:ext>
            </a:extLst>
          </p:cNvPr>
          <p:cNvPicPr>
            <a:picLocks noChangeAspect="1"/>
          </p:cNvPicPr>
          <p:nvPr userDrawn="1"/>
        </p:nvPicPr>
        <p:blipFill>
          <a:blip r:embed="rId2"/>
          <a:stretch>
            <a:fillRect/>
          </a:stretch>
        </p:blipFill>
        <p:spPr>
          <a:xfrm>
            <a:off x="609600" y="6241931"/>
            <a:ext cx="1463040" cy="355838"/>
          </a:xfrm>
          <a:prstGeom prst="rect">
            <a:avLst/>
          </a:prstGeom>
        </p:spPr>
      </p:pic>
      <p:sp>
        <p:nvSpPr>
          <p:cNvPr id="16" name="Content Placeholder 15">
            <a:extLst>
              <a:ext uri="{FF2B5EF4-FFF2-40B4-BE49-F238E27FC236}">
                <a16:creationId xmlns:a16="http://schemas.microsoft.com/office/drawing/2014/main" id="{C76C1643-BD7C-060C-A504-474F0D001542}"/>
              </a:ext>
            </a:extLst>
          </p:cNvPr>
          <p:cNvSpPr>
            <a:spLocks noGrp="1"/>
          </p:cNvSpPr>
          <p:nvPr>
            <p:ph sz="quarter" idx="14"/>
          </p:nvPr>
        </p:nvSpPr>
        <p:spPr>
          <a:xfrm>
            <a:off x="517525" y="2049780"/>
            <a:ext cx="356616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Picture Placeholder 12">
            <a:extLst>
              <a:ext uri="{FF2B5EF4-FFF2-40B4-BE49-F238E27FC236}">
                <a16:creationId xmlns:a16="http://schemas.microsoft.com/office/drawing/2014/main" id="{4590296D-45AA-0E77-A098-C4864DD89A86}"/>
              </a:ext>
            </a:extLst>
          </p:cNvPr>
          <p:cNvSpPr>
            <a:spLocks noGrp="1"/>
          </p:cNvSpPr>
          <p:nvPr>
            <p:ph type="pic" sz="quarter" idx="15"/>
          </p:nvPr>
        </p:nvSpPr>
        <p:spPr>
          <a:xfrm>
            <a:off x="8107680" y="571500"/>
            <a:ext cx="3474720" cy="2560320"/>
          </a:xfrm>
          <a:noFill/>
        </p:spPr>
        <p:txBody>
          <a:bodyPr/>
          <a:lstStyle>
            <a:lvl1pPr marL="0" indent="0">
              <a:buNone/>
              <a:defRPr/>
            </a:lvl1pPr>
          </a:lstStyle>
          <a:p>
            <a:r>
              <a:rPr lang="en-US"/>
              <a:t>Click icon to add picture</a:t>
            </a:r>
            <a:endParaRPr lang="en-CA"/>
          </a:p>
        </p:txBody>
      </p:sp>
      <p:sp>
        <p:nvSpPr>
          <p:cNvPr id="18" name="Picture Placeholder 12">
            <a:extLst>
              <a:ext uri="{FF2B5EF4-FFF2-40B4-BE49-F238E27FC236}">
                <a16:creationId xmlns:a16="http://schemas.microsoft.com/office/drawing/2014/main" id="{7D491DB1-741D-1B19-3C6A-147DCF202A67}"/>
              </a:ext>
            </a:extLst>
          </p:cNvPr>
          <p:cNvSpPr>
            <a:spLocks noGrp="1"/>
          </p:cNvSpPr>
          <p:nvPr>
            <p:ph type="pic" sz="quarter" idx="16"/>
          </p:nvPr>
        </p:nvSpPr>
        <p:spPr>
          <a:xfrm>
            <a:off x="4349750" y="3421380"/>
            <a:ext cx="3474720" cy="2560320"/>
          </a:xfrm>
          <a:noFill/>
        </p:spPr>
        <p:txBody>
          <a:bodyPr/>
          <a:lstStyle>
            <a:lvl1pPr marL="0" indent="0">
              <a:buNone/>
              <a:defRPr/>
            </a:lvl1pPr>
          </a:lstStyle>
          <a:p>
            <a:r>
              <a:rPr lang="en-US"/>
              <a:t>Click icon to add picture</a:t>
            </a:r>
            <a:endParaRPr lang="en-CA"/>
          </a:p>
        </p:txBody>
      </p:sp>
      <p:sp>
        <p:nvSpPr>
          <p:cNvPr id="19" name="Picture Placeholder 12">
            <a:extLst>
              <a:ext uri="{FF2B5EF4-FFF2-40B4-BE49-F238E27FC236}">
                <a16:creationId xmlns:a16="http://schemas.microsoft.com/office/drawing/2014/main" id="{FB5A1C86-B527-72AE-3354-C983E4DA1A15}"/>
              </a:ext>
            </a:extLst>
          </p:cNvPr>
          <p:cNvSpPr>
            <a:spLocks noGrp="1"/>
          </p:cNvSpPr>
          <p:nvPr>
            <p:ph type="pic" sz="quarter" idx="17"/>
          </p:nvPr>
        </p:nvSpPr>
        <p:spPr>
          <a:xfrm>
            <a:off x="8107680" y="3421380"/>
            <a:ext cx="3474720" cy="2560320"/>
          </a:xfrm>
          <a:noFill/>
        </p:spPr>
        <p:txBody>
          <a:bodyPr/>
          <a:lstStyle>
            <a:lvl1pPr marL="0" indent="0">
              <a:buNone/>
              <a:defRPr/>
            </a:lvl1pPr>
          </a:lstStyle>
          <a:p>
            <a:r>
              <a:rPr lang="en-US"/>
              <a:t>Click icon to add picture</a:t>
            </a:r>
            <a:endParaRPr lang="en-CA"/>
          </a:p>
        </p:txBody>
      </p:sp>
    </p:spTree>
    <p:extLst>
      <p:ext uri="{BB962C8B-B14F-4D97-AF65-F5344CB8AC3E}">
        <p14:creationId xmlns:p14="http://schemas.microsoft.com/office/powerpoint/2010/main" val="3014409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4 images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11C88-423B-30F9-7BAC-0BE9FFF7FE75}"/>
              </a:ext>
            </a:extLst>
          </p:cNvPr>
          <p:cNvSpPr/>
          <p:nvPr userDrawn="1"/>
        </p:nvSpPr>
        <p:spPr>
          <a:xfrm>
            <a:off x="8077200" y="0"/>
            <a:ext cx="4114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EADBD8D6-2219-DE97-26BD-B99234A717F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3" name="Picture Placeholder 12">
            <a:extLst>
              <a:ext uri="{FF2B5EF4-FFF2-40B4-BE49-F238E27FC236}">
                <a16:creationId xmlns:a16="http://schemas.microsoft.com/office/drawing/2014/main" id="{07FBC3D9-93A9-F0CF-6C5D-641326D676A7}"/>
              </a:ext>
            </a:extLst>
          </p:cNvPr>
          <p:cNvSpPr>
            <a:spLocks noGrp="1"/>
          </p:cNvSpPr>
          <p:nvPr>
            <p:ph type="pic" sz="quarter" idx="12"/>
          </p:nvPr>
        </p:nvSpPr>
        <p:spPr>
          <a:xfrm>
            <a:off x="4349750" y="571500"/>
            <a:ext cx="3474720" cy="2560320"/>
          </a:xfrm>
          <a:noFill/>
        </p:spPr>
        <p:txBody>
          <a:bodyPr/>
          <a:lstStyle>
            <a:lvl1pPr marL="0" indent="0">
              <a:buNone/>
              <a:defRPr/>
            </a:lvl1pPr>
          </a:lstStyle>
          <a:p>
            <a:r>
              <a:rPr lang="en-US"/>
              <a:t>Click icon to add picture</a:t>
            </a:r>
            <a:endParaRPr lang="en-CA"/>
          </a:p>
        </p:txBody>
      </p:sp>
      <p:sp>
        <p:nvSpPr>
          <p:cNvPr id="15" name="Title 14">
            <a:extLst>
              <a:ext uri="{FF2B5EF4-FFF2-40B4-BE49-F238E27FC236}">
                <a16:creationId xmlns:a16="http://schemas.microsoft.com/office/drawing/2014/main" id="{640A661B-A468-786A-6D9D-5DB6C6B8975A}"/>
              </a:ext>
            </a:extLst>
          </p:cNvPr>
          <p:cNvSpPr>
            <a:spLocks noGrp="1"/>
          </p:cNvSpPr>
          <p:nvPr>
            <p:ph type="title"/>
          </p:nvPr>
        </p:nvSpPr>
        <p:spPr>
          <a:xfrm>
            <a:off x="8108314" y="472061"/>
            <a:ext cx="3566160" cy="1188720"/>
          </a:xfrm>
        </p:spPr>
        <p:txBody>
          <a:bodyPr/>
          <a:lstStyle/>
          <a:p>
            <a:r>
              <a:rPr lang="en-US"/>
              <a:t>Click to edit Master title style</a:t>
            </a:r>
            <a:endParaRPr lang="en-CA" dirty="0"/>
          </a:p>
        </p:txBody>
      </p:sp>
      <p:pic>
        <p:nvPicPr>
          <p:cNvPr id="11" name="Picture 10" descr="A picture containing text, sign&#10;&#10;Description automatically generated">
            <a:extLst>
              <a:ext uri="{FF2B5EF4-FFF2-40B4-BE49-F238E27FC236}">
                <a16:creationId xmlns:a16="http://schemas.microsoft.com/office/drawing/2014/main" id="{4889791D-DB1B-1FAA-1DFB-0C67A96A0952}"/>
              </a:ext>
            </a:extLst>
          </p:cNvPr>
          <p:cNvPicPr>
            <a:picLocks noChangeAspect="1"/>
          </p:cNvPicPr>
          <p:nvPr userDrawn="1"/>
        </p:nvPicPr>
        <p:blipFill>
          <a:blip r:embed="rId2"/>
          <a:stretch>
            <a:fillRect/>
          </a:stretch>
        </p:blipFill>
        <p:spPr>
          <a:xfrm>
            <a:off x="609600" y="6241931"/>
            <a:ext cx="1463040" cy="355838"/>
          </a:xfrm>
          <a:prstGeom prst="rect">
            <a:avLst/>
          </a:prstGeom>
        </p:spPr>
      </p:pic>
      <p:sp>
        <p:nvSpPr>
          <p:cNvPr id="16" name="Content Placeholder 15">
            <a:extLst>
              <a:ext uri="{FF2B5EF4-FFF2-40B4-BE49-F238E27FC236}">
                <a16:creationId xmlns:a16="http://schemas.microsoft.com/office/drawing/2014/main" id="{C76C1643-BD7C-060C-A504-474F0D001542}"/>
              </a:ext>
            </a:extLst>
          </p:cNvPr>
          <p:cNvSpPr>
            <a:spLocks noGrp="1"/>
          </p:cNvSpPr>
          <p:nvPr>
            <p:ph sz="quarter" idx="14"/>
          </p:nvPr>
        </p:nvSpPr>
        <p:spPr>
          <a:xfrm>
            <a:off x="8108315" y="2049780"/>
            <a:ext cx="356616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Picture Placeholder 12">
            <a:extLst>
              <a:ext uri="{FF2B5EF4-FFF2-40B4-BE49-F238E27FC236}">
                <a16:creationId xmlns:a16="http://schemas.microsoft.com/office/drawing/2014/main" id="{4590296D-45AA-0E77-A098-C4864DD89A86}"/>
              </a:ext>
            </a:extLst>
          </p:cNvPr>
          <p:cNvSpPr>
            <a:spLocks noGrp="1"/>
          </p:cNvSpPr>
          <p:nvPr>
            <p:ph type="pic" sz="quarter" idx="15"/>
          </p:nvPr>
        </p:nvSpPr>
        <p:spPr>
          <a:xfrm>
            <a:off x="609600" y="571500"/>
            <a:ext cx="3474720" cy="2560320"/>
          </a:xfrm>
          <a:noFill/>
        </p:spPr>
        <p:txBody>
          <a:bodyPr/>
          <a:lstStyle>
            <a:lvl1pPr marL="0" indent="0">
              <a:buNone/>
              <a:defRPr/>
            </a:lvl1pPr>
          </a:lstStyle>
          <a:p>
            <a:r>
              <a:rPr lang="en-US"/>
              <a:t>Click icon to add picture</a:t>
            </a:r>
            <a:endParaRPr lang="en-CA"/>
          </a:p>
        </p:txBody>
      </p:sp>
      <p:sp>
        <p:nvSpPr>
          <p:cNvPr id="18" name="Picture Placeholder 12">
            <a:extLst>
              <a:ext uri="{FF2B5EF4-FFF2-40B4-BE49-F238E27FC236}">
                <a16:creationId xmlns:a16="http://schemas.microsoft.com/office/drawing/2014/main" id="{7D491DB1-741D-1B19-3C6A-147DCF202A67}"/>
              </a:ext>
            </a:extLst>
          </p:cNvPr>
          <p:cNvSpPr>
            <a:spLocks noGrp="1"/>
          </p:cNvSpPr>
          <p:nvPr>
            <p:ph type="pic" sz="quarter" idx="16"/>
          </p:nvPr>
        </p:nvSpPr>
        <p:spPr>
          <a:xfrm>
            <a:off x="4349750" y="3421380"/>
            <a:ext cx="3474720" cy="2560320"/>
          </a:xfrm>
          <a:noFill/>
        </p:spPr>
        <p:txBody>
          <a:bodyPr/>
          <a:lstStyle>
            <a:lvl1pPr marL="0" indent="0">
              <a:buNone/>
              <a:defRPr/>
            </a:lvl1pPr>
          </a:lstStyle>
          <a:p>
            <a:r>
              <a:rPr lang="en-US"/>
              <a:t>Click icon to add picture</a:t>
            </a:r>
            <a:endParaRPr lang="en-CA"/>
          </a:p>
        </p:txBody>
      </p:sp>
      <p:sp>
        <p:nvSpPr>
          <p:cNvPr id="19" name="Picture Placeholder 12">
            <a:extLst>
              <a:ext uri="{FF2B5EF4-FFF2-40B4-BE49-F238E27FC236}">
                <a16:creationId xmlns:a16="http://schemas.microsoft.com/office/drawing/2014/main" id="{FB5A1C86-B527-72AE-3354-C983E4DA1A15}"/>
              </a:ext>
            </a:extLst>
          </p:cNvPr>
          <p:cNvSpPr>
            <a:spLocks noGrp="1"/>
          </p:cNvSpPr>
          <p:nvPr>
            <p:ph type="pic" sz="quarter" idx="17"/>
          </p:nvPr>
        </p:nvSpPr>
        <p:spPr>
          <a:xfrm>
            <a:off x="609600" y="3421380"/>
            <a:ext cx="3474720" cy="2560320"/>
          </a:xfrm>
          <a:noFill/>
        </p:spPr>
        <p:txBody>
          <a:bodyPr/>
          <a:lstStyle>
            <a:lvl1pPr marL="0" indent="0">
              <a:buNone/>
              <a:defRPr/>
            </a:lvl1pPr>
          </a:lstStyle>
          <a:p>
            <a:r>
              <a:rPr lang="en-US"/>
              <a:t>Click icon to add picture</a:t>
            </a:r>
            <a:endParaRPr lang="en-CA"/>
          </a:p>
        </p:txBody>
      </p:sp>
      <p:sp>
        <p:nvSpPr>
          <p:cNvPr id="4" name="Rectangle 3">
            <a:extLst>
              <a:ext uri="{FF2B5EF4-FFF2-40B4-BE49-F238E27FC236}">
                <a16:creationId xmlns:a16="http://schemas.microsoft.com/office/drawing/2014/main" id="{8DD924C3-BA42-8482-38FA-A7B18C9A8069}"/>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99379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Myse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9D02-A28E-EF11-C999-32BD6A182B2E}"/>
              </a:ext>
            </a:extLst>
          </p:cNvPr>
          <p:cNvSpPr>
            <a:spLocks noGrp="1"/>
          </p:cNvSpPr>
          <p:nvPr>
            <p:ph type="title"/>
          </p:nvPr>
        </p:nvSpPr>
        <p:spPr/>
        <p:txBody>
          <a:bodyPr/>
          <a:lstStyle/>
          <a:p>
            <a:r>
              <a:rPr lang="en-US" noProof="0"/>
              <a:t>Click to edit Master title style</a:t>
            </a:r>
            <a:endParaRPr lang="en-CA" noProof="0"/>
          </a:p>
        </p:txBody>
      </p:sp>
      <p:sp>
        <p:nvSpPr>
          <p:cNvPr id="6" name="Slide Number Placeholder 5">
            <a:extLst>
              <a:ext uri="{FF2B5EF4-FFF2-40B4-BE49-F238E27FC236}">
                <a16:creationId xmlns:a16="http://schemas.microsoft.com/office/drawing/2014/main" id="{F400C0BC-771C-181F-FB8E-E9D5C3A2F6C5}"/>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21" name="Picture Placeholder 6">
            <a:extLst>
              <a:ext uri="{FF2B5EF4-FFF2-40B4-BE49-F238E27FC236}">
                <a16:creationId xmlns:a16="http://schemas.microsoft.com/office/drawing/2014/main" id="{A24B6FB0-65F7-1EDC-A8E2-567DD18CE05C}"/>
              </a:ext>
            </a:extLst>
          </p:cNvPr>
          <p:cNvSpPr>
            <a:spLocks noGrp="1"/>
          </p:cNvSpPr>
          <p:nvPr>
            <p:ph type="pic" sz="quarter" idx="20"/>
          </p:nvPr>
        </p:nvSpPr>
        <p:spPr>
          <a:xfrm>
            <a:off x="9527309" y="1714499"/>
            <a:ext cx="2055091" cy="2055091"/>
          </a:xfrm>
          <a:prstGeom prst="ellipse">
            <a:avLst/>
          </a:prstGeom>
          <a:noFill/>
        </p:spPr>
        <p:txBody>
          <a:bodyPr/>
          <a:lstStyle>
            <a:lvl1pPr marL="0" indent="0" algn="ctr">
              <a:buNone/>
              <a:defRPr/>
            </a:lvl1pPr>
          </a:lstStyle>
          <a:p>
            <a:r>
              <a:rPr lang="en-US"/>
              <a:t>Click icon to add picture</a:t>
            </a:r>
            <a:endParaRPr lang="en-CA" dirty="0"/>
          </a:p>
        </p:txBody>
      </p:sp>
      <p:sp>
        <p:nvSpPr>
          <p:cNvPr id="8" name="Picture Placeholder 6">
            <a:extLst>
              <a:ext uri="{FF2B5EF4-FFF2-40B4-BE49-F238E27FC236}">
                <a16:creationId xmlns:a16="http://schemas.microsoft.com/office/drawing/2014/main" id="{1B1A58DB-7E8C-0F1F-EFDD-07B62BF45D25}"/>
              </a:ext>
            </a:extLst>
          </p:cNvPr>
          <p:cNvSpPr>
            <a:spLocks noGrp="1"/>
          </p:cNvSpPr>
          <p:nvPr>
            <p:ph type="pic" sz="quarter" idx="11"/>
          </p:nvPr>
        </p:nvSpPr>
        <p:spPr>
          <a:xfrm>
            <a:off x="723900" y="1714500"/>
            <a:ext cx="3200400" cy="3200400"/>
          </a:xfrm>
          <a:prstGeom prst="ellipse">
            <a:avLst/>
          </a:prstGeom>
          <a:noFill/>
        </p:spPr>
        <p:txBody>
          <a:bodyPr/>
          <a:lstStyle>
            <a:lvl1pPr marL="0" indent="0" algn="ctr">
              <a:buNone/>
              <a:defRPr/>
            </a:lvl1pPr>
          </a:lstStyle>
          <a:p>
            <a:r>
              <a:rPr lang="en-US"/>
              <a:t>Click icon to add picture</a:t>
            </a:r>
            <a:endParaRPr lang="en-CA" dirty="0"/>
          </a:p>
        </p:txBody>
      </p:sp>
      <p:sp>
        <p:nvSpPr>
          <p:cNvPr id="9" name="Text Placeholder 9">
            <a:extLst>
              <a:ext uri="{FF2B5EF4-FFF2-40B4-BE49-F238E27FC236}">
                <a16:creationId xmlns:a16="http://schemas.microsoft.com/office/drawing/2014/main" id="{5C3B1749-3738-4ADC-23FA-9634EE0E7B12}"/>
              </a:ext>
            </a:extLst>
          </p:cNvPr>
          <p:cNvSpPr>
            <a:spLocks noGrp="1"/>
          </p:cNvSpPr>
          <p:nvPr>
            <p:ph type="body" sz="quarter" idx="12" hasCustomPrompt="1"/>
          </p:nvPr>
        </p:nvSpPr>
        <p:spPr>
          <a:xfrm>
            <a:off x="609600" y="5024580"/>
            <a:ext cx="3429000" cy="365760"/>
          </a:xfrm>
        </p:spPr>
        <p:txBody>
          <a:bodyPr/>
          <a:lstStyle>
            <a:lvl1pPr marL="0" indent="0" algn="ctr">
              <a:spcBef>
                <a:spcPts val="0"/>
              </a:spcBef>
              <a:buNone/>
              <a:defRPr sz="1800" b="1"/>
            </a:lvl1pPr>
          </a:lstStyle>
          <a:p>
            <a:pPr lvl="0"/>
            <a:r>
              <a:rPr lang="en-US" dirty="0"/>
              <a:t>Name</a:t>
            </a:r>
          </a:p>
        </p:txBody>
      </p:sp>
      <p:sp>
        <p:nvSpPr>
          <p:cNvPr id="12" name="Text Placeholder 9">
            <a:extLst>
              <a:ext uri="{FF2B5EF4-FFF2-40B4-BE49-F238E27FC236}">
                <a16:creationId xmlns:a16="http://schemas.microsoft.com/office/drawing/2014/main" id="{EBB6E8B3-9F18-F54C-C115-A23A88F1B544}"/>
              </a:ext>
            </a:extLst>
          </p:cNvPr>
          <p:cNvSpPr>
            <a:spLocks noGrp="1"/>
          </p:cNvSpPr>
          <p:nvPr>
            <p:ph type="body" sz="quarter" idx="13" hasCustomPrompt="1"/>
          </p:nvPr>
        </p:nvSpPr>
        <p:spPr>
          <a:xfrm>
            <a:off x="609600" y="5357090"/>
            <a:ext cx="3429000" cy="624610"/>
          </a:xfrm>
        </p:spPr>
        <p:txBody>
          <a:bodyPr/>
          <a:lstStyle>
            <a:lvl1pPr marL="0" indent="0" algn="ctr">
              <a:spcBef>
                <a:spcPts val="0"/>
              </a:spcBef>
              <a:buNone/>
              <a:defRPr sz="1800" b="0" i="1"/>
            </a:lvl1pPr>
          </a:lstStyle>
          <a:p>
            <a:pPr lvl="0"/>
            <a:r>
              <a:rPr lang="en-US" dirty="0"/>
              <a:t>Title</a:t>
            </a:r>
          </a:p>
        </p:txBody>
      </p:sp>
      <p:sp>
        <p:nvSpPr>
          <p:cNvPr id="14" name="Text Placeholder 13">
            <a:extLst>
              <a:ext uri="{FF2B5EF4-FFF2-40B4-BE49-F238E27FC236}">
                <a16:creationId xmlns:a16="http://schemas.microsoft.com/office/drawing/2014/main" id="{D08DBCEC-8013-EBC1-3832-C08BAB293FC5}"/>
              </a:ext>
            </a:extLst>
          </p:cNvPr>
          <p:cNvSpPr>
            <a:spLocks noGrp="1"/>
          </p:cNvSpPr>
          <p:nvPr>
            <p:ph type="body" sz="quarter" idx="21"/>
          </p:nvPr>
        </p:nvSpPr>
        <p:spPr>
          <a:xfrm>
            <a:off x="4395788" y="1874982"/>
            <a:ext cx="3298103" cy="3084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Picture Placeholder 6">
            <a:extLst>
              <a:ext uri="{FF2B5EF4-FFF2-40B4-BE49-F238E27FC236}">
                <a16:creationId xmlns:a16="http://schemas.microsoft.com/office/drawing/2014/main" id="{9934E53B-2EC2-A60D-F309-ACF85C41F87F}"/>
              </a:ext>
            </a:extLst>
          </p:cNvPr>
          <p:cNvSpPr>
            <a:spLocks noGrp="1"/>
          </p:cNvSpPr>
          <p:nvPr>
            <p:ph type="pic" sz="quarter" idx="22"/>
          </p:nvPr>
        </p:nvSpPr>
        <p:spPr>
          <a:xfrm>
            <a:off x="7850909" y="3704936"/>
            <a:ext cx="2055091" cy="2055091"/>
          </a:xfrm>
          <a:prstGeom prst="ellipse">
            <a:avLst/>
          </a:prstGeom>
          <a:noFill/>
        </p:spPr>
        <p:txBody>
          <a:bodyPr/>
          <a:lstStyle>
            <a:lvl1pPr marL="0" indent="0" algn="ctr">
              <a:buNone/>
              <a:defRPr/>
            </a:lvl1pPr>
          </a:lstStyle>
          <a:p>
            <a:r>
              <a:rPr lang="en-US"/>
              <a:t>Click icon to add picture</a:t>
            </a:r>
            <a:endParaRPr lang="en-CA" dirty="0"/>
          </a:p>
        </p:txBody>
      </p:sp>
      <p:sp>
        <p:nvSpPr>
          <p:cNvPr id="10" name="Text Placeholder 2">
            <a:extLst>
              <a:ext uri="{FF2B5EF4-FFF2-40B4-BE49-F238E27FC236}">
                <a16:creationId xmlns:a16="http://schemas.microsoft.com/office/drawing/2014/main" id="{BA167BB7-7AD4-444E-AC01-C24AC2743D8C}"/>
              </a:ext>
            </a:extLst>
          </p:cNvPr>
          <p:cNvSpPr>
            <a:spLocks noGrp="1"/>
          </p:cNvSpPr>
          <p:nvPr>
            <p:ph type="body" sz="quarter" idx="23"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762937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9D02-A28E-EF11-C999-32BD6A182B2E}"/>
              </a:ext>
            </a:extLst>
          </p:cNvPr>
          <p:cNvSpPr>
            <a:spLocks noGrp="1"/>
          </p:cNvSpPr>
          <p:nvPr>
            <p:ph type="title"/>
          </p:nvPr>
        </p:nvSpPr>
        <p:spPr/>
        <p:txBody>
          <a:bodyPr/>
          <a:lstStyle/>
          <a:p>
            <a:r>
              <a:rPr lang="en-US" noProof="0"/>
              <a:t>Click to edit Master title style</a:t>
            </a:r>
            <a:endParaRPr lang="en-CA" noProof="0"/>
          </a:p>
        </p:txBody>
      </p:sp>
      <p:sp>
        <p:nvSpPr>
          <p:cNvPr id="6" name="Slide Number Placeholder 5">
            <a:extLst>
              <a:ext uri="{FF2B5EF4-FFF2-40B4-BE49-F238E27FC236}">
                <a16:creationId xmlns:a16="http://schemas.microsoft.com/office/drawing/2014/main" id="{F400C0BC-771C-181F-FB8E-E9D5C3A2F6C5}"/>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7" name="Picture Placeholder 6">
            <a:extLst>
              <a:ext uri="{FF2B5EF4-FFF2-40B4-BE49-F238E27FC236}">
                <a16:creationId xmlns:a16="http://schemas.microsoft.com/office/drawing/2014/main" id="{04AD2DA4-4010-6224-AB59-5DD5834C5D6F}"/>
              </a:ext>
            </a:extLst>
          </p:cNvPr>
          <p:cNvSpPr>
            <a:spLocks noGrp="1"/>
          </p:cNvSpPr>
          <p:nvPr>
            <p:ph type="pic" sz="quarter" idx="11"/>
          </p:nvPr>
        </p:nvSpPr>
        <p:spPr>
          <a:xfrm>
            <a:off x="1752600" y="1714500"/>
            <a:ext cx="3200400" cy="3200400"/>
          </a:xfrm>
          <a:prstGeom prst="ellipse">
            <a:avLst/>
          </a:prstGeom>
          <a:noFill/>
        </p:spPr>
        <p:txBody>
          <a:bodyPr/>
          <a:lstStyle>
            <a:lvl1pPr marL="0" indent="0" algn="ctr">
              <a:buNone/>
              <a:defRPr/>
            </a:lvl1pPr>
          </a:lstStyle>
          <a:p>
            <a:r>
              <a:rPr lang="en-US"/>
              <a:t>Click icon to add picture</a:t>
            </a:r>
            <a:endParaRPr lang="en-CA" dirty="0"/>
          </a:p>
        </p:txBody>
      </p:sp>
      <p:sp>
        <p:nvSpPr>
          <p:cNvPr id="10" name="Text Placeholder 9">
            <a:extLst>
              <a:ext uri="{FF2B5EF4-FFF2-40B4-BE49-F238E27FC236}">
                <a16:creationId xmlns:a16="http://schemas.microsoft.com/office/drawing/2014/main" id="{25CA1D66-4957-940A-59A4-5A9CD676216E}"/>
              </a:ext>
            </a:extLst>
          </p:cNvPr>
          <p:cNvSpPr>
            <a:spLocks noGrp="1"/>
          </p:cNvSpPr>
          <p:nvPr>
            <p:ph type="body" sz="quarter" idx="12" hasCustomPrompt="1"/>
          </p:nvPr>
        </p:nvSpPr>
        <p:spPr>
          <a:xfrm>
            <a:off x="609600" y="5024580"/>
            <a:ext cx="5486400" cy="365760"/>
          </a:xfrm>
        </p:spPr>
        <p:txBody>
          <a:bodyPr/>
          <a:lstStyle>
            <a:lvl1pPr marL="0" indent="0" algn="ctr">
              <a:spcBef>
                <a:spcPts val="0"/>
              </a:spcBef>
              <a:buNone/>
              <a:defRPr sz="1800" b="1"/>
            </a:lvl1pPr>
          </a:lstStyle>
          <a:p>
            <a:pPr lvl="0"/>
            <a:r>
              <a:rPr lang="en-US" dirty="0"/>
              <a:t>Name</a:t>
            </a:r>
          </a:p>
        </p:txBody>
      </p:sp>
      <p:sp>
        <p:nvSpPr>
          <p:cNvPr id="11" name="Text Placeholder 9">
            <a:extLst>
              <a:ext uri="{FF2B5EF4-FFF2-40B4-BE49-F238E27FC236}">
                <a16:creationId xmlns:a16="http://schemas.microsoft.com/office/drawing/2014/main" id="{FEA7236D-8D3F-FECB-5FDD-4EB10ECCED98}"/>
              </a:ext>
            </a:extLst>
          </p:cNvPr>
          <p:cNvSpPr>
            <a:spLocks noGrp="1"/>
          </p:cNvSpPr>
          <p:nvPr>
            <p:ph type="body" sz="quarter" idx="13" hasCustomPrompt="1"/>
          </p:nvPr>
        </p:nvSpPr>
        <p:spPr>
          <a:xfrm>
            <a:off x="609600" y="5357090"/>
            <a:ext cx="5486400" cy="624610"/>
          </a:xfrm>
        </p:spPr>
        <p:txBody>
          <a:bodyPr/>
          <a:lstStyle>
            <a:lvl1pPr marL="0" indent="0" algn="ctr">
              <a:spcBef>
                <a:spcPts val="0"/>
              </a:spcBef>
              <a:buNone/>
              <a:defRPr sz="1800" b="0" i="1"/>
            </a:lvl1pPr>
          </a:lstStyle>
          <a:p>
            <a:pPr lvl="0"/>
            <a:r>
              <a:rPr lang="en-US" dirty="0"/>
              <a:t>Title</a:t>
            </a:r>
          </a:p>
        </p:txBody>
      </p:sp>
      <p:sp>
        <p:nvSpPr>
          <p:cNvPr id="12" name="Picture Placeholder 6">
            <a:extLst>
              <a:ext uri="{FF2B5EF4-FFF2-40B4-BE49-F238E27FC236}">
                <a16:creationId xmlns:a16="http://schemas.microsoft.com/office/drawing/2014/main" id="{9F2F6CD5-8A5E-7A4D-2A00-28F36A24F2A3}"/>
              </a:ext>
            </a:extLst>
          </p:cNvPr>
          <p:cNvSpPr>
            <a:spLocks noGrp="1"/>
          </p:cNvSpPr>
          <p:nvPr>
            <p:ph type="pic" sz="quarter" idx="14"/>
          </p:nvPr>
        </p:nvSpPr>
        <p:spPr>
          <a:xfrm>
            <a:off x="7239000" y="1714500"/>
            <a:ext cx="3200400" cy="3200400"/>
          </a:xfrm>
          <a:prstGeom prst="ellipse">
            <a:avLst/>
          </a:prstGeom>
          <a:noFill/>
        </p:spPr>
        <p:txBody>
          <a:bodyPr/>
          <a:lstStyle>
            <a:lvl1pPr marL="0" indent="0" algn="ctr">
              <a:buNone/>
              <a:defRPr/>
            </a:lvl1pPr>
          </a:lstStyle>
          <a:p>
            <a:r>
              <a:rPr lang="en-US"/>
              <a:t>Click icon to add picture</a:t>
            </a:r>
            <a:endParaRPr lang="en-CA" dirty="0"/>
          </a:p>
        </p:txBody>
      </p:sp>
      <p:sp>
        <p:nvSpPr>
          <p:cNvPr id="13" name="Text Placeholder 9">
            <a:extLst>
              <a:ext uri="{FF2B5EF4-FFF2-40B4-BE49-F238E27FC236}">
                <a16:creationId xmlns:a16="http://schemas.microsoft.com/office/drawing/2014/main" id="{BE868F0C-67F6-E52F-CAF6-34B62AC65297}"/>
              </a:ext>
            </a:extLst>
          </p:cNvPr>
          <p:cNvSpPr>
            <a:spLocks noGrp="1"/>
          </p:cNvSpPr>
          <p:nvPr>
            <p:ph type="body" sz="quarter" idx="15" hasCustomPrompt="1"/>
          </p:nvPr>
        </p:nvSpPr>
        <p:spPr>
          <a:xfrm>
            <a:off x="6096000" y="5024580"/>
            <a:ext cx="5486400" cy="365760"/>
          </a:xfrm>
        </p:spPr>
        <p:txBody>
          <a:bodyPr/>
          <a:lstStyle>
            <a:lvl1pPr marL="0" indent="0" algn="ctr">
              <a:spcBef>
                <a:spcPts val="0"/>
              </a:spcBef>
              <a:buNone/>
              <a:defRPr sz="1800" b="1"/>
            </a:lvl1pPr>
          </a:lstStyle>
          <a:p>
            <a:pPr lvl="0"/>
            <a:r>
              <a:rPr lang="en-US" dirty="0"/>
              <a:t>Name</a:t>
            </a:r>
          </a:p>
        </p:txBody>
      </p:sp>
      <p:sp>
        <p:nvSpPr>
          <p:cNvPr id="14" name="Text Placeholder 9">
            <a:extLst>
              <a:ext uri="{FF2B5EF4-FFF2-40B4-BE49-F238E27FC236}">
                <a16:creationId xmlns:a16="http://schemas.microsoft.com/office/drawing/2014/main" id="{DCC2DF3E-865A-1A41-D699-18A0842E123C}"/>
              </a:ext>
            </a:extLst>
          </p:cNvPr>
          <p:cNvSpPr>
            <a:spLocks noGrp="1"/>
          </p:cNvSpPr>
          <p:nvPr>
            <p:ph type="body" sz="quarter" idx="16" hasCustomPrompt="1"/>
          </p:nvPr>
        </p:nvSpPr>
        <p:spPr>
          <a:xfrm>
            <a:off x="6096000" y="5357090"/>
            <a:ext cx="5486400" cy="624610"/>
          </a:xfrm>
        </p:spPr>
        <p:txBody>
          <a:bodyPr/>
          <a:lstStyle>
            <a:lvl1pPr marL="0" indent="0" algn="ctr">
              <a:spcBef>
                <a:spcPts val="0"/>
              </a:spcBef>
              <a:buNone/>
              <a:defRPr sz="1800" b="0" i="1"/>
            </a:lvl1pPr>
          </a:lstStyle>
          <a:p>
            <a:pPr lvl="0"/>
            <a:r>
              <a:rPr lang="en-US" dirty="0"/>
              <a:t>Title</a:t>
            </a:r>
          </a:p>
        </p:txBody>
      </p:sp>
      <p:sp>
        <p:nvSpPr>
          <p:cNvPr id="15" name="Text Placeholder 2">
            <a:extLst>
              <a:ext uri="{FF2B5EF4-FFF2-40B4-BE49-F238E27FC236}">
                <a16:creationId xmlns:a16="http://schemas.microsoft.com/office/drawing/2014/main" id="{E6F4118A-86F7-4C47-A341-C7CFE327B0FA}"/>
              </a:ext>
            </a:extLst>
          </p:cNvPr>
          <p:cNvSpPr>
            <a:spLocks noGrp="1"/>
          </p:cNvSpPr>
          <p:nvPr>
            <p:ph type="body" sz="quarter" idx="17"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519310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9D02-A28E-EF11-C999-32BD6A182B2E}"/>
              </a:ext>
            </a:extLst>
          </p:cNvPr>
          <p:cNvSpPr>
            <a:spLocks noGrp="1"/>
          </p:cNvSpPr>
          <p:nvPr>
            <p:ph type="title"/>
          </p:nvPr>
        </p:nvSpPr>
        <p:spPr/>
        <p:txBody>
          <a:bodyPr/>
          <a:lstStyle/>
          <a:p>
            <a:r>
              <a:rPr lang="en-US" noProof="0"/>
              <a:t>Click to edit Master title style</a:t>
            </a:r>
            <a:endParaRPr lang="en-CA" noProof="0"/>
          </a:p>
        </p:txBody>
      </p:sp>
      <p:sp>
        <p:nvSpPr>
          <p:cNvPr id="6" name="Slide Number Placeholder 5">
            <a:extLst>
              <a:ext uri="{FF2B5EF4-FFF2-40B4-BE49-F238E27FC236}">
                <a16:creationId xmlns:a16="http://schemas.microsoft.com/office/drawing/2014/main" id="{F400C0BC-771C-181F-FB8E-E9D5C3A2F6C5}"/>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7" name="Picture Placeholder 6">
            <a:extLst>
              <a:ext uri="{FF2B5EF4-FFF2-40B4-BE49-F238E27FC236}">
                <a16:creationId xmlns:a16="http://schemas.microsoft.com/office/drawing/2014/main" id="{04AD2DA4-4010-6224-AB59-5DD5834C5D6F}"/>
              </a:ext>
            </a:extLst>
          </p:cNvPr>
          <p:cNvSpPr>
            <a:spLocks noGrp="1"/>
          </p:cNvSpPr>
          <p:nvPr>
            <p:ph type="pic" sz="quarter" idx="11"/>
          </p:nvPr>
        </p:nvSpPr>
        <p:spPr>
          <a:xfrm>
            <a:off x="1181100" y="1714500"/>
            <a:ext cx="2514600" cy="2514600"/>
          </a:xfrm>
          <a:prstGeom prst="ellipse">
            <a:avLst/>
          </a:prstGeom>
          <a:noFill/>
        </p:spPr>
        <p:txBody>
          <a:bodyPr/>
          <a:lstStyle>
            <a:lvl1pPr marL="0" indent="0" algn="ctr">
              <a:buNone/>
              <a:defRPr/>
            </a:lvl1pPr>
          </a:lstStyle>
          <a:p>
            <a:r>
              <a:rPr lang="en-US"/>
              <a:t>Click icon to add picture</a:t>
            </a:r>
            <a:endParaRPr lang="en-CA" dirty="0"/>
          </a:p>
        </p:txBody>
      </p:sp>
      <p:sp>
        <p:nvSpPr>
          <p:cNvPr id="10" name="Text Placeholder 9">
            <a:extLst>
              <a:ext uri="{FF2B5EF4-FFF2-40B4-BE49-F238E27FC236}">
                <a16:creationId xmlns:a16="http://schemas.microsoft.com/office/drawing/2014/main" id="{25CA1D66-4957-940A-59A4-5A9CD676216E}"/>
              </a:ext>
            </a:extLst>
          </p:cNvPr>
          <p:cNvSpPr>
            <a:spLocks noGrp="1"/>
          </p:cNvSpPr>
          <p:nvPr>
            <p:ph type="body" sz="quarter" idx="12" hasCustomPrompt="1"/>
          </p:nvPr>
        </p:nvSpPr>
        <p:spPr>
          <a:xfrm>
            <a:off x="609600" y="4322617"/>
            <a:ext cx="3657600" cy="365760"/>
          </a:xfrm>
        </p:spPr>
        <p:txBody>
          <a:bodyPr/>
          <a:lstStyle>
            <a:lvl1pPr marL="0" indent="0" algn="ctr">
              <a:spcBef>
                <a:spcPts val="0"/>
              </a:spcBef>
              <a:buNone/>
              <a:defRPr sz="1800" b="1"/>
            </a:lvl1pPr>
          </a:lstStyle>
          <a:p>
            <a:pPr lvl="0"/>
            <a:r>
              <a:rPr lang="en-US" dirty="0"/>
              <a:t>Name</a:t>
            </a:r>
          </a:p>
        </p:txBody>
      </p:sp>
      <p:sp>
        <p:nvSpPr>
          <p:cNvPr id="11" name="Text Placeholder 9">
            <a:extLst>
              <a:ext uri="{FF2B5EF4-FFF2-40B4-BE49-F238E27FC236}">
                <a16:creationId xmlns:a16="http://schemas.microsoft.com/office/drawing/2014/main" id="{FEA7236D-8D3F-FECB-5FDD-4EB10ECCED98}"/>
              </a:ext>
            </a:extLst>
          </p:cNvPr>
          <p:cNvSpPr>
            <a:spLocks noGrp="1"/>
          </p:cNvSpPr>
          <p:nvPr>
            <p:ph type="body" sz="quarter" idx="13" hasCustomPrompt="1"/>
          </p:nvPr>
        </p:nvSpPr>
        <p:spPr>
          <a:xfrm>
            <a:off x="609600" y="4655126"/>
            <a:ext cx="3657600" cy="1326573"/>
          </a:xfrm>
        </p:spPr>
        <p:txBody>
          <a:bodyPr/>
          <a:lstStyle>
            <a:lvl1pPr marL="0" indent="0" algn="ctr">
              <a:spcBef>
                <a:spcPts val="0"/>
              </a:spcBef>
              <a:buNone/>
              <a:defRPr sz="1800" b="0" i="1"/>
            </a:lvl1pPr>
          </a:lstStyle>
          <a:p>
            <a:pPr lvl="0"/>
            <a:r>
              <a:rPr lang="en-US" dirty="0"/>
              <a:t>Title</a:t>
            </a:r>
          </a:p>
        </p:txBody>
      </p:sp>
      <p:sp>
        <p:nvSpPr>
          <p:cNvPr id="12" name="Picture Placeholder 6">
            <a:extLst>
              <a:ext uri="{FF2B5EF4-FFF2-40B4-BE49-F238E27FC236}">
                <a16:creationId xmlns:a16="http://schemas.microsoft.com/office/drawing/2014/main" id="{9F2F6CD5-8A5E-7A4D-2A00-28F36A24F2A3}"/>
              </a:ext>
            </a:extLst>
          </p:cNvPr>
          <p:cNvSpPr>
            <a:spLocks noGrp="1"/>
          </p:cNvSpPr>
          <p:nvPr>
            <p:ph type="pic" sz="quarter" idx="14"/>
          </p:nvPr>
        </p:nvSpPr>
        <p:spPr>
          <a:xfrm>
            <a:off x="4838700" y="1714500"/>
            <a:ext cx="2514600" cy="2514600"/>
          </a:xfrm>
          <a:prstGeom prst="ellipse">
            <a:avLst/>
          </a:prstGeom>
          <a:noFill/>
        </p:spPr>
        <p:txBody>
          <a:bodyPr/>
          <a:lstStyle>
            <a:lvl1pPr marL="0" indent="0" algn="ctr">
              <a:buNone/>
              <a:defRPr/>
            </a:lvl1pPr>
          </a:lstStyle>
          <a:p>
            <a:r>
              <a:rPr lang="en-US"/>
              <a:t>Click icon to add picture</a:t>
            </a:r>
            <a:endParaRPr lang="en-CA" dirty="0"/>
          </a:p>
        </p:txBody>
      </p:sp>
      <p:sp>
        <p:nvSpPr>
          <p:cNvPr id="13" name="Text Placeholder 9">
            <a:extLst>
              <a:ext uri="{FF2B5EF4-FFF2-40B4-BE49-F238E27FC236}">
                <a16:creationId xmlns:a16="http://schemas.microsoft.com/office/drawing/2014/main" id="{BE868F0C-67F6-E52F-CAF6-34B62AC65297}"/>
              </a:ext>
            </a:extLst>
          </p:cNvPr>
          <p:cNvSpPr>
            <a:spLocks noGrp="1"/>
          </p:cNvSpPr>
          <p:nvPr>
            <p:ph type="body" sz="quarter" idx="15" hasCustomPrompt="1"/>
          </p:nvPr>
        </p:nvSpPr>
        <p:spPr>
          <a:xfrm>
            <a:off x="4267200" y="4322617"/>
            <a:ext cx="3657600" cy="365760"/>
          </a:xfrm>
        </p:spPr>
        <p:txBody>
          <a:bodyPr/>
          <a:lstStyle>
            <a:lvl1pPr marL="0" indent="0" algn="ctr">
              <a:spcBef>
                <a:spcPts val="0"/>
              </a:spcBef>
              <a:buNone/>
              <a:defRPr sz="1800" b="1"/>
            </a:lvl1pPr>
          </a:lstStyle>
          <a:p>
            <a:pPr lvl="0"/>
            <a:r>
              <a:rPr lang="en-US" dirty="0"/>
              <a:t>Name</a:t>
            </a:r>
          </a:p>
        </p:txBody>
      </p:sp>
      <p:sp>
        <p:nvSpPr>
          <p:cNvPr id="14" name="Text Placeholder 9">
            <a:extLst>
              <a:ext uri="{FF2B5EF4-FFF2-40B4-BE49-F238E27FC236}">
                <a16:creationId xmlns:a16="http://schemas.microsoft.com/office/drawing/2014/main" id="{DCC2DF3E-865A-1A41-D699-18A0842E123C}"/>
              </a:ext>
            </a:extLst>
          </p:cNvPr>
          <p:cNvSpPr>
            <a:spLocks noGrp="1"/>
          </p:cNvSpPr>
          <p:nvPr>
            <p:ph type="body" sz="quarter" idx="16" hasCustomPrompt="1"/>
          </p:nvPr>
        </p:nvSpPr>
        <p:spPr>
          <a:xfrm>
            <a:off x="4267200" y="4655126"/>
            <a:ext cx="3657600" cy="1326573"/>
          </a:xfrm>
        </p:spPr>
        <p:txBody>
          <a:bodyPr/>
          <a:lstStyle>
            <a:lvl1pPr marL="0" indent="0" algn="ctr">
              <a:spcBef>
                <a:spcPts val="0"/>
              </a:spcBef>
              <a:buNone/>
              <a:defRPr sz="1800" b="0" i="1"/>
            </a:lvl1pPr>
          </a:lstStyle>
          <a:p>
            <a:pPr lvl="0"/>
            <a:r>
              <a:rPr lang="en-US" dirty="0"/>
              <a:t>Title</a:t>
            </a:r>
          </a:p>
        </p:txBody>
      </p:sp>
      <p:sp>
        <p:nvSpPr>
          <p:cNvPr id="8" name="Picture Placeholder 6">
            <a:extLst>
              <a:ext uri="{FF2B5EF4-FFF2-40B4-BE49-F238E27FC236}">
                <a16:creationId xmlns:a16="http://schemas.microsoft.com/office/drawing/2014/main" id="{08579E47-540B-1710-9326-5E2DBA8BB903}"/>
              </a:ext>
            </a:extLst>
          </p:cNvPr>
          <p:cNvSpPr>
            <a:spLocks noGrp="1"/>
          </p:cNvSpPr>
          <p:nvPr>
            <p:ph type="pic" sz="quarter" idx="17"/>
          </p:nvPr>
        </p:nvSpPr>
        <p:spPr>
          <a:xfrm>
            <a:off x="8496300" y="1714500"/>
            <a:ext cx="2514600" cy="2514600"/>
          </a:xfrm>
          <a:prstGeom prst="ellipse">
            <a:avLst/>
          </a:prstGeom>
          <a:noFill/>
        </p:spPr>
        <p:txBody>
          <a:bodyPr/>
          <a:lstStyle>
            <a:lvl1pPr marL="0" indent="0" algn="ctr">
              <a:buNone/>
              <a:defRPr/>
            </a:lvl1pPr>
          </a:lstStyle>
          <a:p>
            <a:r>
              <a:rPr lang="en-US"/>
              <a:t>Click icon to add picture</a:t>
            </a:r>
            <a:endParaRPr lang="en-CA" dirty="0"/>
          </a:p>
        </p:txBody>
      </p:sp>
      <p:sp>
        <p:nvSpPr>
          <p:cNvPr id="9" name="Text Placeholder 9">
            <a:extLst>
              <a:ext uri="{FF2B5EF4-FFF2-40B4-BE49-F238E27FC236}">
                <a16:creationId xmlns:a16="http://schemas.microsoft.com/office/drawing/2014/main" id="{DF42E7DB-B8DB-BA76-5644-C2D697008442}"/>
              </a:ext>
            </a:extLst>
          </p:cNvPr>
          <p:cNvSpPr>
            <a:spLocks noGrp="1"/>
          </p:cNvSpPr>
          <p:nvPr>
            <p:ph type="body" sz="quarter" idx="18" hasCustomPrompt="1"/>
          </p:nvPr>
        </p:nvSpPr>
        <p:spPr>
          <a:xfrm>
            <a:off x="7924800" y="4322617"/>
            <a:ext cx="3657600" cy="365760"/>
          </a:xfrm>
        </p:spPr>
        <p:txBody>
          <a:bodyPr/>
          <a:lstStyle>
            <a:lvl1pPr marL="0" indent="0" algn="ctr">
              <a:spcBef>
                <a:spcPts val="0"/>
              </a:spcBef>
              <a:buNone/>
              <a:defRPr sz="1800" b="1"/>
            </a:lvl1pPr>
          </a:lstStyle>
          <a:p>
            <a:pPr lvl="0"/>
            <a:r>
              <a:rPr lang="en-US" dirty="0"/>
              <a:t>Name</a:t>
            </a:r>
          </a:p>
        </p:txBody>
      </p:sp>
      <p:sp>
        <p:nvSpPr>
          <p:cNvPr id="15" name="Text Placeholder 9">
            <a:extLst>
              <a:ext uri="{FF2B5EF4-FFF2-40B4-BE49-F238E27FC236}">
                <a16:creationId xmlns:a16="http://schemas.microsoft.com/office/drawing/2014/main" id="{9AB56D66-6542-89F8-CD9C-B3ED580B2CD2}"/>
              </a:ext>
            </a:extLst>
          </p:cNvPr>
          <p:cNvSpPr>
            <a:spLocks noGrp="1"/>
          </p:cNvSpPr>
          <p:nvPr>
            <p:ph type="body" sz="quarter" idx="19" hasCustomPrompt="1"/>
          </p:nvPr>
        </p:nvSpPr>
        <p:spPr>
          <a:xfrm>
            <a:off x="7924800" y="4655126"/>
            <a:ext cx="3657600" cy="1326573"/>
          </a:xfrm>
        </p:spPr>
        <p:txBody>
          <a:bodyPr/>
          <a:lstStyle>
            <a:lvl1pPr marL="0" indent="0" algn="ctr">
              <a:spcBef>
                <a:spcPts val="0"/>
              </a:spcBef>
              <a:buNone/>
              <a:defRPr sz="1800" b="0" i="1"/>
            </a:lvl1pPr>
          </a:lstStyle>
          <a:p>
            <a:pPr lvl="0"/>
            <a:r>
              <a:rPr lang="en-US" dirty="0"/>
              <a:t>Title</a:t>
            </a:r>
          </a:p>
        </p:txBody>
      </p:sp>
      <p:sp>
        <p:nvSpPr>
          <p:cNvPr id="16" name="Text Placeholder 2">
            <a:extLst>
              <a:ext uri="{FF2B5EF4-FFF2-40B4-BE49-F238E27FC236}">
                <a16:creationId xmlns:a16="http://schemas.microsoft.com/office/drawing/2014/main" id="{59AC21CD-EE3D-4602-A595-DCC594E9149F}"/>
              </a:ext>
            </a:extLst>
          </p:cNvPr>
          <p:cNvSpPr>
            <a:spLocks noGrp="1"/>
          </p:cNvSpPr>
          <p:nvPr>
            <p:ph type="body" sz="quarter" idx="20"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1838819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9D02-A28E-EF11-C999-32BD6A182B2E}"/>
              </a:ext>
            </a:extLst>
          </p:cNvPr>
          <p:cNvSpPr>
            <a:spLocks noGrp="1"/>
          </p:cNvSpPr>
          <p:nvPr>
            <p:ph type="title"/>
          </p:nvPr>
        </p:nvSpPr>
        <p:spPr/>
        <p:txBody>
          <a:bodyPr/>
          <a:lstStyle/>
          <a:p>
            <a:r>
              <a:rPr lang="en-US" noProof="0"/>
              <a:t>Click to edit Master title style</a:t>
            </a:r>
            <a:endParaRPr lang="en-CA" noProof="0"/>
          </a:p>
        </p:txBody>
      </p:sp>
      <p:sp>
        <p:nvSpPr>
          <p:cNvPr id="6" name="Slide Number Placeholder 5">
            <a:extLst>
              <a:ext uri="{FF2B5EF4-FFF2-40B4-BE49-F238E27FC236}">
                <a16:creationId xmlns:a16="http://schemas.microsoft.com/office/drawing/2014/main" id="{F400C0BC-771C-181F-FB8E-E9D5C3A2F6C5}"/>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7" name="Picture Placeholder 6">
            <a:extLst>
              <a:ext uri="{FF2B5EF4-FFF2-40B4-BE49-F238E27FC236}">
                <a16:creationId xmlns:a16="http://schemas.microsoft.com/office/drawing/2014/main" id="{04AD2DA4-4010-6224-AB59-5DD5834C5D6F}"/>
              </a:ext>
            </a:extLst>
          </p:cNvPr>
          <p:cNvSpPr>
            <a:spLocks noGrp="1"/>
          </p:cNvSpPr>
          <p:nvPr>
            <p:ph type="pic" sz="quarter" idx="11"/>
          </p:nvPr>
        </p:nvSpPr>
        <p:spPr>
          <a:xfrm>
            <a:off x="801255" y="1714500"/>
            <a:ext cx="2286000" cy="2286000"/>
          </a:xfrm>
          <a:prstGeom prst="ellipse">
            <a:avLst/>
          </a:prstGeom>
          <a:noFill/>
        </p:spPr>
        <p:txBody>
          <a:bodyPr/>
          <a:lstStyle>
            <a:lvl1pPr marL="0" indent="0" algn="ctr">
              <a:buNone/>
              <a:defRPr/>
            </a:lvl1pPr>
          </a:lstStyle>
          <a:p>
            <a:r>
              <a:rPr lang="en-US"/>
              <a:t>Click icon to add picture</a:t>
            </a:r>
            <a:endParaRPr lang="en-CA" dirty="0"/>
          </a:p>
        </p:txBody>
      </p:sp>
      <p:sp>
        <p:nvSpPr>
          <p:cNvPr id="10" name="Text Placeholder 9">
            <a:extLst>
              <a:ext uri="{FF2B5EF4-FFF2-40B4-BE49-F238E27FC236}">
                <a16:creationId xmlns:a16="http://schemas.microsoft.com/office/drawing/2014/main" id="{25CA1D66-4957-940A-59A4-5A9CD676216E}"/>
              </a:ext>
            </a:extLst>
          </p:cNvPr>
          <p:cNvSpPr>
            <a:spLocks noGrp="1"/>
          </p:cNvSpPr>
          <p:nvPr>
            <p:ph type="body" sz="quarter" idx="12" hasCustomPrompt="1"/>
          </p:nvPr>
        </p:nvSpPr>
        <p:spPr>
          <a:xfrm>
            <a:off x="609600" y="4128653"/>
            <a:ext cx="2743200" cy="365760"/>
          </a:xfrm>
        </p:spPr>
        <p:txBody>
          <a:bodyPr/>
          <a:lstStyle>
            <a:lvl1pPr marL="0" indent="0" algn="ctr">
              <a:spcBef>
                <a:spcPts val="0"/>
              </a:spcBef>
              <a:buNone/>
              <a:defRPr sz="1800" b="1"/>
            </a:lvl1pPr>
          </a:lstStyle>
          <a:p>
            <a:pPr lvl="0"/>
            <a:r>
              <a:rPr lang="en-US" dirty="0"/>
              <a:t>Name</a:t>
            </a:r>
          </a:p>
        </p:txBody>
      </p:sp>
      <p:sp>
        <p:nvSpPr>
          <p:cNvPr id="11" name="Text Placeholder 9">
            <a:extLst>
              <a:ext uri="{FF2B5EF4-FFF2-40B4-BE49-F238E27FC236}">
                <a16:creationId xmlns:a16="http://schemas.microsoft.com/office/drawing/2014/main" id="{FEA7236D-8D3F-FECB-5FDD-4EB10ECCED98}"/>
              </a:ext>
            </a:extLst>
          </p:cNvPr>
          <p:cNvSpPr>
            <a:spLocks noGrp="1"/>
          </p:cNvSpPr>
          <p:nvPr>
            <p:ph type="body" sz="quarter" idx="13" hasCustomPrompt="1"/>
          </p:nvPr>
        </p:nvSpPr>
        <p:spPr>
          <a:xfrm>
            <a:off x="609600" y="4461162"/>
            <a:ext cx="2743200" cy="1520537"/>
          </a:xfrm>
        </p:spPr>
        <p:txBody>
          <a:bodyPr/>
          <a:lstStyle>
            <a:lvl1pPr marL="0" indent="0" algn="ctr">
              <a:spcBef>
                <a:spcPts val="0"/>
              </a:spcBef>
              <a:buNone/>
              <a:defRPr sz="1800" b="0" i="1"/>
            </a:lvl1pPr>
          </a:lstStyle>
          <a:p>
            <a:pPr lvl="0"/>
            <a:r>
              <a:rPr lang="en-US" dirty="0"/>
              <a:t>Title</a:t>
            </a:r>
          </a:p>
        </p:txBody>
      </p:sp>
      <p:sp>
        <p:nvSpPr>
          <p:cNvPr id="5" name="Picture Placeholder 6">
            <a:extLst>
              <a:ext uri="{FF2B5EF4-FFF2-40B4-BE49-F238E27FC236}">
                <a16:creationId xmlns:a16="http://schemas.microsoft.com/office/drawing/2014/main" id="{1D44F3AE-6382-4C68-05F6-08FD31DFF4D5}"/>
              </a:ext>
            </a:extLst>
          </p:cNvPr>
          <p:cNvSpPr>
            <a:spLocks noGrp="1"/>
          </p:cNvSpPr>
          <p:nvPr>
            <p:ph type="pic" sz="quarter" idx="14"/>
          </p:nvPr>
        </p:nvSpPr>
        <p:spPr>
          <a:xfrm>
            <a:off x="3544455" y="1714500"/>
            <a:ext cx="2286000" cy="2286000"/>
          </a:xfrm>
          <a:prstGeom prst="ellipse">
            <a:avLst/>
          </a:prstGeom>
          <a:noFill/>
        </p:spPr>
        <p:txBody>
          <a:bodyPr/>
          <a:lstStyle>
            <a:lvl1pPr marL="0" indent="0" algn="ctr">
              <a:buNone/>
              <a:defRPr/>
            </a:lvl1pPr>
          </a:lstStyle>
          <a:p>
            <a:r>
              <a:rPr lang="en-US"/>
              <a:t>Click icon to add picture</a:t>
            </a:r>
            <a:endParaRPr lang="en-CA" dirty="0"/>
          </a:p>
        </p:txBody>
      </p:sp>
      <p:sp>
        <p:nvSpPr>
          <p:cNvPr id="16" name="Text Placeholder 9">
            <a:extLst>
              <a:ext uri="{FF2B5EF4-FFF2-40B4-BE49-F238E27FC236}">
                <a16:creationId xmlns:a16="http://schemas.microsoft.com/office/drawing/2014/main" id="{001604E0-D0EC-8DE2-5460-6BBBD68C529B}"/>
              </a:ext>
            </a:extLst>
          </p:cNvPr>
          <p:cNvSpPr>
            <a:spLocks noGrp="1"/>
          </p:cNvSpPr>
          <p:nvPr>
            <p:ph type="body" sz="quarter" idx="15" hasCustomPrompt="1"/>
          </p:nvPr>
        </p:nvSpPr>
        <p:spPr>
          <a:xfrm>
            <a:off x="3352800" y="4128653"/>
            <a:ext cx="2743200" cy="365760"/>
          </a:xfrm>
        </p:spPr>
        <p:txBody>
          <a:bodyPr/>
          <a:lstStyle>
            <a:lvl1pPr marL="0" indent="0" algn="ctr">
              <a:spcBef>
                <a:spcPts val="0"/>
              </a:spcBef>
              <a:buNone/>
              <a:defRPr sz="1800" b="1"/>
            </a:lvl1pPr>
          </a:lstStyle>
          <a:p>
            <a:pPr lvl="0"/>
            <a:r>
              <a:rPr lang="en-US" dirty="0"/>
              <a:t>Name</a:t>
            </a:r>
          </a:p>
        </p:txBody>
      </p:sp>
      <p:sp>
        <p:nvSpPr>
          <p:cNvPr id="17" name="Text Placeholder 9">
            <a:extLst>
              <a:ext uri="{FF2B5EF4-FFF2-40B4-BE49-F238E27FC236}">
                <a16:creationId xmlns:a16="http://schemas.microsoft.com/office/drawing/2014/main" id="{1A453FB0-A626-AED8-066B-76432A1CE5B5}"/>
              </a:ext>
            </a:extLst>
          </p:cNvPr>
          <p:cNvSpPr>
            <a:spLocks noGrp="1"/>
          </p:cNvSpPr>
          <p:nvPr>
            <p:ph type="body" sz="quarter" idx="16" hasCustomPrompt="1"/>
          </p:nvPr>
        </p:nvSpPr>
        <p:spPr>
          <a:xfrm>
            <a:off x="3352800" y="4461162"/>
            <a:ext cx="2743200" cy="1520537"/>
          </a:xfrm>
        </p:spPr>
        <p:txBody>
          <a:bodyPr/>
          <a:lstStyle>
            <a:lvl1pPr marL="0" indent="0" algn="ctr">
              <a:spcBef>
                <a:spcPts val="0"/>
              </a:spcBef>
              <a:buNone/>
              <a:defRPr sz="1800" b="0" i="1"/>
            </a:lvl1pPr>
          </a:lstStyle>
          <a:p>
            <a:pPr lvl="0"/>
            <a:r>
              <a:rPr lang="en-US" dirty="0"/>
              <a:t>Title</a:t>
            </a:r>
          </a:p>
        </p:txBody>
      </p:sp>
      <p:sp>
        <p:nvSpPr>
          <p:cNvPr id="18" name="Picture Placeholder 6">
            <a:extLst>
              <a:ext uri="{FF2B5EF4-FFF2-40B4-BE49-F238E27FC236}">
                <a16:creationId xmlns:a16="http://schemas.microsoft.com/office/drawing/2014/main" id="{7307306F-847C-19E8-5328-0B4347305087}"/>
              </a:ext>
            </a:extLst>
          </p:cNvPr>
          <p:cNvSpPr>
            <a:spLocks noGrp="1"/>
          </p:cNvSpPr>
          <p:nvPr>
            <p:ph type="pic" sz="quarter" idx="17"/>
          </p:nvPr>
        </p:nvSpPr>
        <p:spPr>
          <a:xfrm>
            <a:off x="6287655" y="1714500"/>
            <a:ext cx="2286000" cy="2286000"/>
          </a:xfrm>
          <a:prstGeom prst="ellipse">
            <a:avLst/>
          </a:prstGeom>
          <a:noFill/>
        </p:spPr>
        <p:txBody>
          <a:bodyPr/>
          <a:lstStyle>
            <a:lvl1pPr marL="0" indent="0" algn="ctr">
              <a:buNone/>
              <a:defRPr/>
            </a:lvl1pPr>
          </a:lstStyle>
          <a:p>
            <a:r>
              <a:rPr lang="en-US"/>
              <a:t>Click icon to add picture</a:t>
            </a:r>
            <a:endParaRPr lang="en-CA" dirty="0"/>
          </a:p>
        </p:txBody>
      </p:sp>
      <p:sp>
        <p:nvSpPr>
          <p:cNvPr id="19" name="Text Placeholder 9">
            <a:extLst>
              <a:ext uri="{FF2B5EF4-FFF2-40B4-BE49-F238E27FC236}">
                <a16:creationId xmlns:a16="http://schemas.microsoft.com/office/drawing/2014/main" id="{EB5C51CC-F082-88BB-B626-DEC3B0B6411B}"/>
              </a:ext>
            </a:extLst>
          </p:cNvPr>
          <p:cNvSpPr>
            <a:spLocks noGrp="1"/>
          </p:cNvSpPr>
          <p:nvPr>
            <p:ph type="body" sz="quarter" idx="18" hasCustomPrompt="1"/>
          </p:nvPr>
        </p:nvSpPr>
        <p:spPr>
          <a:xfrm>
            <a:off x="6096000" y="4128653"/>
            <a:ext cx="2743200" cy="365760"/>
          </a:xfrm>
        </p:spPr>
        <p:txBody>
          <a:bodyPr/>
          <a:lstStyle>
            <a:lvl1pPr marL="0" indent="0" algn="ctr">
              <a:spcBef>
                <a:spcPts val="0"/>
              </a:spcBef>
              <a:buNone/>
              <a:defRPr sz="1800" b="1"/>
            </a:lvl1pPr>
          </a:lstStyle>
          <a:p>
            <a:pPr lvl="0"/>
            <a:r>
              <a:rPr lang="en-US" dirty="0"/>
              <a:t>Name</a:t>
            </a:r>
          </a:p>
        </p:txBody>
      </p:sp>
      <p:sp>
        <p:nvSpPr>
          <p:cNvPr id="20" name="Text Placeholder 9">
            <a:extLst>
              <a:ext uri="{FF2B5EF4-FFF2-40B4-BE49-F238E27FC236}">
                <a16:creationId xmlns:a16="http://schemas.microsoft.com/office/drawing/2014/main" id="{83E1FDBA-BEE2-599D-C636-8FC54BF45E18}"/>
              </a:ext>
            </a:extLst>
          </p:cNvPr>
          <p:cNvSpPr>
            <a:spLocks noGrp="1"/>
          </p:cNvSpPr>
          <p:nvPr>
            <p:ph type="body" sz="quarter" idx="19" hasCustomPrompt="1"/>
          </p:nvPr>
        </p:nvSpPr>
        <p:spPr>
          <a:xfrm>
            <a:off x="6096000" y="4461162"/>
            <a:ext cx="2743200" cy="1520537"/>
          </a:xfrm>
        </p:spPr>
        <p:txBody>
          <a:bodyPr/>
          <a:lstStyle>
            <a:lvl1pPr marL="0" indent="0" algn="ctr">
              <a:spcBef>
                <a:spcPts val="0"/>
              </a:spcBef>
              <a:buNone/>
              <a:defRPr sz="1800" b="0" i="1"/>
            </a:lvl1pPr>
          </a:lstStyle>
          <a:p>
            <a:pPr lvl="0"/>
            <a:r>
              <a:rPr lang="en-US" dirty="0"/>
              <a:t>Title</a:t>
            </a:r>
          </a:p>
        </p:txBody>
      </p:sp>
      <p:sp>
        <p:nvSpPr>
          <p:cNvPr id="21" name="Picture Placeholder 6">
            <a:extLst>
              <a:ext uri="{FF2B5EF4-FFF2-40B4-BE49-F238E27FC236}">
                <a16:creationId xmlns:a16="http://schemas.microsoft.com/office/drawing/2014/main" id="{A24B6FB0-65F7-1EDC-A8E2-567DD18CE05C}"/>
              </a:ext>
            </a:extLst>
          </p:cNvPr>
          <p:cNvSpPr>
            <a:spLocks noGrp="1"/>
          </p:cNvSpPr>
          <p:nvPr>
            <p:ph type="pic" sz="quarter" idx="20"/>
          </p:nvPr>
        </p:nvSpPr>
        <p:spPr>
          <a:xfrm>
            <a:off x="9030855" y="1714500"/>
            <a:ext cx="2286000" cy="2286000"/>
          </a:xfrm>
          <a:prstGeom prst="ellipse">
            <a:avLst/>
          </a:prstGeom>
          <a:noFill/>
        </p:spPr>
        <p:txBody>
          <a:bodyPr/>
          <a:lstStyle>
            <a:lvl1pPr marL="0" indent="0" algn="ctr">
              <a:buNone/>
              <a:defRPr/>
            </a:lvl1pPr>
          </a:lstStyle>
          <a:p>
            <a:r>
              <a:rPr lang="en-US"/>
              <a:t>Click icon to add picture</a:t>
            </a:r>
            <a:endParaRPr lang="en-CA" dirty="0"/>
          </a:p>
        </p:txBody>
      </p:sp>
      <p:sp>
        <p:nvSpPr>
          <p:cNvPr id="22" name="Text Placeholder 9">
            <a:extLst>
              <a:ext uri="{FF2B5EF4-FFF2-40B4-BE49-F238E27FC236}">
                <a16:creationId xmlns:a16="http://schemas.microsoft.com/office/drawing/2014/main" id="{4553A20D-CF98-BDC4-7D5D-DC7BEDA9A5C8}"/>
              </a:ext>
            </a:extLst>
          </p:cNvPr>
          <p:cNvSpPr>
            <a:spLocks noGrp="1"/>
          </p:cNvSpPr>
          <p:nvPr>
            <p:ph type="body" sz="quarter" idx="21" hasCustomPrompt="1"/>
          </p:nvPr>
        </p:nvSpPr>
        <p:spPr>
          <a:xfrm>
            <a:off x="8839200" y="4128653"/>
            <a:ext cx="2743200" cy="365760"/>
          </a:xfrm>
        </p:spPr>
        <p:txBody>
          <a:bodyPr/>
          <a:lstStyle>
            <a:lvl1pPr marL="0" indent="0" algn="ctr">
              <a:spcBef>
                <a:spcPts val="0"/>
              </a:spcBef>
              <a:buNone/>
              <a:defRPr sz="1800" b="1"/>
            </a:lvl1pPr>
          </a:lstStyle>
          <a:p>
            <a:pPr lvl="0"/>
            <a:r>
              <a:rPr lang="en-US" dirty="0"/>
              <a:t>Name</a:t>
            </a:r>
          </a:p>
        </p:txBody>
      </p:sp>
      <p:sp>
        <p:nvSpPr>
          <p:cNvPr id="23" name="Text Placeholder 9">
            <a:extLst>
              <a:ext uri="{FF2B5EF4-FFF2-40B4-BE49-F238E27FC236}">
                <a16:creationId xmlns:a16="http://schemas.microsoft.com/office/drawing/2014/main" id="{92DFB690-CA0F-3500-5E58-559E1F378D7D}"/>
              </a:ext>
            </a:extLst>
          </p:cNvPr>
          <p:cNvSpPr>
            <a:spLocks noGrp="1"/>
          </p:cNvSpPr>
          <p:nvPr>
            <p:ph type="body" sz="quarter" idx="22" hasCustomPrompt="1"/>
          </p:nvPr>
        </p:nvSpPr>
        <p:spPr>
          <a:xfrm>
            <a:off x="8839200" y="4461162"/>
            <a:ext cx="2743200" cy="1520537"/>
          </a:xfrm>
        </p:spPr>
        <p:txBody>
          <a:bodyPr/>
          <a:lstStyle>
            <a:lvl1pPr marL="0" indent="0" algn="ctr">
              <a:spcBef>
                <a:spcPts val="0"/>
              </a:spcBef>
              <a:buNone/>
              <a:defRPr sz="1800" b="0" i="1"/>
            </a:lvl1pPr>
          </a:lstStyle>
          <a:p>
            <a:pPr lvl="0"/>
            <a:r>
              <a:rPr lang="en-US" dirty="0"/>
              <a:t>Title</a:t>
            </a:r>
          </a:p>
        </p:txBody>
      </p:sp>
      <p:sp>
        <p:nvSpPr>
          <p:cNvPr id="24" name="Text Placeholder 2">
            <a:extLst>
              <a:ext uri="{FF2B5EF4-FFF2-40B4-BE49-F238E27FC236}">
                <a16:creationId xmlns:a16="http://schemas.microsoft.com/office/drawing/2014/main" id="{B4115ADC-D61D-4ABB-AAED-607C22538E03}"/>
              </a:ext>
            </a:extLst>
          </p:cNvPr>
          <p:cNvSpPr>
            <a:spLocks noGrp="1"/>
          </p:cNvSpPr>
          <p:nvPr>
            <p:ph type="body" sz="quarter" idx="23"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257479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4C9485-15B6-1198-DC2A-E4431075B502}"/>
              </a:ext>
            </a:extLst>
          </p:cNvPr>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 Placeholder 9">
            <a:extLst>
              <a:ext uri="{FF2B5EF4-FFF2-40B4-BE49-F238E27FC236}">
                <a16:creationId xmlns:a16="http://schemas.microsoft.com/office/drawing/2014/main" id="{FBEEC455-5381-989F-17EE-08184D5276AE}"/>
              </a:ext>
            </a:extLst>
          </p:cNvPr>
          <p:cNvSpPr>
            <a:spLocks noGrp="1"/>
          </p:cNvSpPr>
          <p:nvPr>
            <p:ph type="body" sz="quarter" idx="12" hasCustomPrompt="1"/>
          </p:nvPr>
        </p:nvSpPr>
        <p:spPr>
          <a:xfrm>
            <a:off x="1634836" y="1531619"/>
            <a:ext cx="8922327" cy="2754053"/>
          </a:xfrm>
          <a:solidFill>
            <a:srgbClr val="FFFFFF">
              <a:alpha val="89804"/>
            </a:srgbClr>
          </a:solidFill>
        </p:spPr>
        <p:txBody>
          <a:bodyPr anchor="ctr"/>
          <a:lstStyle>
            <a:lvl1pPr marL="0" indent="0" algn="ctr">
              <a:spcBef>
                <a:spcPts val="0"/>
              </a:spcBef>
              <a:buNone/>
              <a:defRPr sz="4800" b="1"/>
            </a:lvl1pPr>
            <a:lvl2pPr marL="461963" indent="-228600" algn="ctr">
              <a:buFont typeface="Franklin Gothic Book" panose="020B0503020102020204" pitchFamily="34" charset="0"/>
              <a:buChar char="—"/>
              <a:defRPr sz="2400"/>
            </a:lvl2pPr>
          </a:lstStyle>
          <a:p>
            <a:pPr lvl="0"/>
            <a:r>
              <a:rPr lang="en-US" dirty="0"/>
              <a:t>Quote</a:t>
            </a:r>
          </a:p>
          <a:p>
            <a:pPr lvl="1"/>
            <a:r>
              <a:rPr lang="en-US" dirty="0"/>
              <a:t>Quoter’s Name</a:t>
            </a:r>
          </a:p>
        </p:txBody>
      </p:sp>
      <p:sp>
        <p:nvSpPr>
          <p:cNvPr id="7" name="TextBox 6">
            <a:extLst>
              <a:ext uri="{FF2B5EF4-FFF2-40B4-BE49-F238E27FC236}">
                <a16:creationId xmlns:a16="http://schemas.microsoft.com/office/drawing/2014/main" id="{68CFF8E4-55ED-AC01-1004-BD83C32D8632}"/>
              </a:ext>
            </a:extLst>
          </p:cNvPr>
          <p:cNvSpPr txBox="1"/>
          <p:nvPr userDrawn="1"/>
        </p:nvSpPr>
        <p:spPr>
          <a:xfrm>
            <a:off x="517525" y="258901"/>
            <a:ext cx="1308371" cy="3170099"/>
          </a:xfrm>
          <a:prstGeom prst="rect">
            <a:avLst/>
          </a:prstGeom>
          <a:noFill/>
        </p:spPr>
        <p:txBody>
          <a:bodyPr wrap="none" rtlCol="0">
            <a:spAutoFit/>
          </a:bodyPr>
          <a:lstStyle/>
          <a:p>
            <a:r>
              <a:rPr lang="en-CA" sz="20000" dirty="0">
                <a:latin typeface="+mj-lt"/>
              </a:rPr>
              <a:t>“</a:t>
            </a:r>
          </a:p>
        </p:txBody>
      </p:sp>
      <p:sp>
        <p:nvSpPr>
          <p:cNvPr id="9" name="TextBox 8">
            <a:extLst>
              <a:ext uri="{FF2B5EF4-FFF2-40B4-BE49-F238E27FC236}">
                <a16:creationId xmlns:a16="http://schemas.microsoft.com/office/drawing/2014/main" id="{8C500163-80D0-D3E5-3337-8A3E53BAF3F0}"/>
              </a:ext>
            </a:extLst>
          </p:cNvPr>
          <p:cNvSpPr txBox="1"/>
          <p:nvPr userDrawn="1"/>
        </p:nvSpPr>
        <p:spPr>
          <a:xfrm>
            <a:off x="10366104" y="3062137"/>
            <a:ext cx="1308371" cy="3170099"/>
          </a:xfrm>
          <a:prstGeom prst="rect">
            <a:avLst/>
          </a:prstGeom>
          <a:noFill/>
        </p:spPr>
        <p:txBody>
          <a:bodyPr wrap="none" rtlCol="0">
            <a:spAutoFit/>
          </a:bodyPr>
          <a:lstStyle/>
          <a:p>
            <a:r>
              <a:rPr lang="en-CA" sz="20000" dirty="0">
                <a:latin typeface="+mj-lt"/>
              </a:rPr>
              <a:t>”</a:t>
            </a:r>
          </a:p>
        </p:txBody>
      </p:sp>
      <p:pic>
        <p:nvPicPr>
          <p:cNvPr id="10" name="Picture 9" descr="A picture containing text, sign&#10;&#10;Description automatically generated">
            <a:extLst>
              <a:ext uri="{FF2B5EF4-FFF2-40B4-BE49-F238E27FC236}">
                <a16:creationId xmlns:a16="http://schemas.microsoft.com/office/drawing/2014/main" id="{30765E7A-FE88-2BC5-975A-8A23D3C8BDDE}"/>
              </a:ext>
            </a:extLst>
          </p:cNvPr>
          <p:cNvPicPr>
            <a:picLocks noChangeAspect="1"/>
          </p:cNvPicPr>
          <p:nvPr userDrawn="1"/>
        </p:nvPicPr>
        <p:blipFill>
          <a:blip r:embed="rId2"/>
          <a:stretch>
            <a:fillRect/>
          </a:stretch>
        </p:blipFill>
        <p:spPr>
          <a:xfrm>
            <a:off x="609600" y="6241931"/>
            <a:ext cx="1463040" cy="355838"/>
          </a:xfrm>
          <a:prstGeom prst="rect">
            <a:avLst/>
          </a:prstGeom>
        </p:spPr>
      </p:pic>
      <p:sp>
        <p:nvSpPr>
          <p:cNvPr id="12" name="Rectangle 11">
            <a:extLst>
              <a:ext uri="{FF2B5EF4-FFF2-40B4-BE49-F238E27FC236}">
                <a16:creationId xmlns:a16="http://schemas.microsoft.com/office/drawing/2014/main" id="{089BE87C-7535-D57F-F3B9-87A46251942A}"/>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75532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Mistakes 1">
    <p:spTree>
      <p:nvGrpSpPr>
        <p:cNvPr id="1" name=""/>
        <p:cNvGrpSpPr/>
        <p:nvPr/>
      </p:nvGrpSpPr>
      <p:grpSpPr>
        <a:xfrm>
          <a:off x="0" y="0"/>
          <a:ext cx="0" cy="0"/>
          <a:chOff x="0" y="0"/>
          <a:chExt cx="0" cy="0"/>
        </a:xfrm>
      </p:grpSpPr>
      <p:pic>
        <p:nvPicPr>
          <p:cNvPr id="8" name="Picture 7" descr="A picture containing indoor&#10;&#10;Description automatically generated">
            <a:extLst>
              <a:ext uri="{FF2B5EF4-FFF2-40B4-BE49-F238E27FC236}">
                <a16:creationId xmlns:a16="http://schemas.microsoft.com/office/drawing/2014/main" id="{29297200-3EC5-7D7E-1F40-CEDB42DC9F17}"/>
              </a:ext>
            </a:extLst>
          </p:cNvPr>
          <p:cNvPicPr>
            <a:picLocks noChangeAspect="1"/>
          </p:cNvPicPr>
          <p:nvPr userDrawn="1"/>
        </p:nvPicPr>
        <p:blipFill rotWithShape="1">
          <a:blip r:embed="rId2"/>
          <a:srcRect l="5351" r="12418"/>
          <a:stretch/>
        </p:blipFill>
        <p:spPr>
          <a:xfrm>
            <a:off x="4424217" y="0"/>
            <a:ext cx="7767783" cy="6858000"/>
          </a:xfrm>
          <a:prstGeom prst="rect">
            <a:avLst/>
          </a:prstGeom>
        </p:spPr>
      </p:pic>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9" name="Rectangle 8">
            <a:extLst>
              <a:ext uri="{FF2B5EF4-FFF2-40B4-BE49-F238E27FC236}">
                <a16:creationId xmlns:a16="http://schemas.microsoft.com/office/drawing/2014/main" id="{83A465D6-7C34-69F1-951A-5EE64952C42F}"/>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2E408E9F-F8AB-863D-D788-89C656B6F8E2}"/>
              </a:ext>
            </a:extLst>
          </p:cNvPr>
          <p:cNvSpPr txBox="1"/>
          <p:nvPr userDrawn="1"/>
        </p:nvSpPr>
        <p:spPr>
          <a:xfrm>
            <a:off x="517525" y="1714500"/>
            <a:ext cx="3953164" cy="2003625"/>
          </a:xfrm>
          <a:prstGeom prst="rect">
            <a:avLst/>
          </a:prstGeom>
          <a:noFill/>
        </p:spPr>
        <p:txBody>
          <a:bodyPr wrap="square" rtlCol="0">
            <a:spAutoFit/>
          </a:bodyPr>
          <a:lstStyle/>
          <a:p>
            <a:pPr>
              <a:lnSpc>
                <a:spcPct val="90000"/>
              </a:lnSpc>
            </a:pPr>
            <a:r>
              <a:rPr lang="en-CA" sz="4600" spc="-20" baseline="0" dirty="0">
                <a:solidFill>
                  <a:schemeClr val="tx1"/>
                </a:solidFill>
                <a:latin typeface="+mj-lt"/>
              </a:rPr>
              <a:t>There are </a:t>
            </a:r>
            <a:br>
              <a:rPr lang="en-CA" sz="4600" spc="-20" baseline="0" dirty="0">
                <a:solidFill>
                  <a:schemeClr val="tx1"/>
                </a:solidFill>
                <a:latin typeface="+mj-lt"/>
              </a:rPr>
            </a:br>
            <a:r>
              <a:rPr lang="en-CA" sz="4600" spc="-20" baseline="0" dirty="0">
                <a:solidFill>
                  <a:schemeClr val="tx1"/>
                </a:solidFill>
                <a:latin typeface="+mj-lt"/>
              </a:rPr>
              <a:t>no mistakes… only research</a:t>
            </a:r>
          </a:p>
        </p:txBody>
      </p:sp>
    </p:spTree>
    <p:extLst>
      <p:ext uri="{BB962C8B-B14F-4D97-AF65-F5344CB8AC3E}">
        <p14:creationId xmlns:p14="http://schemas.microsoft.com/office/powerpoint/2010/main" val="64080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9" name="Picture 8" descr="A picture containing blur&#10;&#10;Description automatically generated">
            <a:extLst>
              <a:ext uri="{FF2B5EF4-FFF2-40B4-BE49-F238E27FC236}">
                <a16:creationId xmlns:a16="http://schemas.microsoft.com/office/drawing/2014/main" id="{9AABC5BE-B1C3-B08D-90B3-E71FDC002C57}"/>
              </a:ext>
            </a:extLst>
          </p:cNvPr>
          <p:cNvPicPr>
            <a:picLocks noChangeAspect="1"/>
          </p:cNvPicPr>
          <p:nvPr userDrawn="1"/>
        </p:nvPicPr>
        <p:blipFill rotWithShape="1">
          <a:blip r:embed="rId2"/>
          <a:srcRect t="7802" b="7802"/>
          <a:stretch/>
        </p:blipFill>
        <p:spPr>
          <a:xfrm flipH="1">
            <a:off x="3048" y="0"/>
            <a:ext cx="12188952" cy="6858000"/>
          </a:xfrm>
          <a:prstGeom prst="rect">
            <a:avLst/>
          </a:prstGeom>
        </p:spPr>
      </p:pic>
      <p:sp>
        <p:nvSpPr>
          <p:cNvPr id="8" name="Picture Placeholder 7">
            <a:extLst>
              <a:ext uri="{FF2B5EF4-FFF2-40B4-BE49-F238E27FC236}">
                <a16:creationId xmlns:a16="http://schemas.microsoft.com/office/drawing/2014/main" id="{3797D0F6-E4C9-7614-E3CC-340C8B3345AB}"/>
              </a:ext>
            </a:extLst>
          </p:cNvPr>
          <p:cNvSpPr>
            <a:spLocks noGrp="1"/>
          </p:cNvSpPr>
          <p:nvPr>
            <p:ph type="pic" sz="quarter" idx="13" hasCustomPrompt="1"/>
          </p:nvPr>
        </p:nvSpPr>
        <p:spPr>
          <a:xfrm>
            <a:off x="0" y="2946112"/>
            <a:ext cx="9374188" cy="3154680"/>
          </a:xfrm>
          <a:solidFill>
            <a:srgbClr val="FFFFFF">
              <a:alpha val="89804"/>
            </a:srgbClr>
          </a:solidFill>
        </p:spPr>
        <p:txBody>
          <a:bodyPr/>
          <a:lstStyle>
            <a:lvl1pPr marL="0" indent="0">
              <a:buNone/>
              <a:defRPr>
                <a:solidFill>
                  <a:schemeClr val="bg1">
                    <a:lumMod val="95000"/>
                  </a:schemeClr>
                </a:solidFill>
              </a:defRPr>
            </a:lvl1pPr>
          </a:lstStyle>
          <a:p>
            <a:r>
              <a:rPr lang="en-CA" dirty="0"/>
              <a:t>.</a:t>
            </a:r>
          </a:p>
        </p:txBody>
      </p:sp>
      <p:sp>
        <p:nvSpPr>
          <p:cNvPr id="2" name="Title 1">
            <a:extLst>
              <a:ext uri="{FF2B5EF4-FFF2-40B4-BE49-F238E27FC236}">
                <a16:creationId xmlns:a16="http://schemas.microsoft.com/office/drawing/2014/main" id="{88210A7D-BF0F-316A-1385-F7D5BB721BEE}"/>
              </a:ext>
            </a:extLst>
          </p:cNvPr>
          <p:cNvSpPr>
            <a:spLocks noGrp="1"/>
          </p:cNvSpPr>
          <p:nvPr>
            <p:ph type="ctrTitle"/>
          </p:nvPr>
        </p:nvSpPr>
        <p:spPr>
          <a:xfrm>
            <a:off x="517525" y="3038764"/>
            <a:ext cx="8869680" cy="1815710"/>
          </a:xfrm>
        </p:spPr>
        <p:txBody>
          <a:bodyPr anchor="b"/>
          <a:lstStyle>
            <a:lvl1pPr algn="l">
              <a:defRPr sz="6000"/>
            </a:lvl1pPr>
          </a:lstStyle>
          <a:p>
            <a:r>
              <a:rPr lang="en-US" noProof="0"/>
              <a:t>Click to edit Master title style</a:t>
            </a:r>
            <a:endParaRPr lang="en-CA" noProof="0" dirty="0"/>
          </a:p>
        </p:txBody>
      </p:sp>
      <p:sp>
        <p:nvSpPr>
          <p:cNvPr id="3" name="Subtitle 2">
            <a:extLst>
              <a:ext uri="{FF2B5EF4-FFF2-40B4-BE49-F238E27FC236}">
                <a16:creationId xmlns:a16="http://schemas.microsoft.com/office/drawing/2014/main" id="{837EDA5F-7733-711D-3934-FFB6A85CD306}"/>
              </a:ext>
            </a:extLst>
          </p:cNvPr>
          <p:cNvSpPr>
            <a:spLocks noGrp="1"/>
          </p:cNvSpPr>
          <p:nvPr>
            <p:ph type="subTitle" idx="1"/>
          </p:nvPr>
        </p:nvSpPr>
        <p:spPr>
          <a:xfrm>
            <a:off x="517525" y="4919577"/>
            <a:ext cx="2195640" cy="1176527"/>
          </a:xfrm>
        </p:spPr>
        <p:txBody>
          <a:bodyPr/>
          <a:lstStyle>
            <a:lvl1pPr marL="0" indent="0" algn="l">
              <a:spcBef>
                <a:spcPts val="0"/>
              </a:spcBef>
              <a:buNone/>
              <a:defRPr sz="1400" b="1"/>
            </a:lvl1pPr>
            <a:lvl2pPr marL="0" indent="0" algn="l">
              <a:spcBef>
                <a:spcPts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2" name="Text Placeholder 21">
            <a:extLst>
              <a:ext uri="{FF2B5EF4-FFF2-40B4-BE49-F238E27FC236}">
                <a16:creationId xmlns:a16="http://schemas.microsoft.com/office/drawing/2014/main" id="{B0B07D03-4BD6-E079-C90E-091E6823B7C1}"/>
              </a:ext>
            </a:extLst>
          </p:cNvPr>
          <p:cNvSpPr>
            <a:spLocks noGrp="1"/>
          </p:cNvSpPr>
          <p:nvPr>
            <p:ph type="body" sz="quarter" idx="12"/>
          </p:nvPr>
        </p:nvSpPr>
        <p:spPr>
          <a:xfrm>
            <a:off x="2746792" y="4919577"/>
            <a:ext cx="2194560" cy="1188720"/>
          </a:xfrm>
        </p:spPr>
        <p:txBody>
          <a:bodyPr/>
          <a:lstStyle>
            <a:lvl1pPr marL="0" indent="0">
              <a:spcBef>
                <a:spcPts val="0"/>
              </a:spcBef>
              <a:buNone/>
              <a:defRPr sz="1400" b="1"/>
            </a:lvl1pPr>
            <a:lvl2pPr marL="0" indent="0">
              <a:spcBef>
                <a:spcPts val="0"/>
              </a:spcBef>
              <a:buNone/>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7B69549C-42CE-90F1-10E7-4DC1FA34D6A4}"/>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picture containing text, sign&#10;&#10;Description automatically generated">
            <a:extLst>
              <a:ext uri="{FF2B5EF4-FFF2-40B4-BE49-F238E27FC236}">
                <a16:creationId xmlns:a16="http://schemas.microsoft.com/office/drawing/2014/main" id="{58696771-13A4-6553-434B-3D8E511B9781}"/>
              </a:ext>
            </a:extLst>
          </p:cNvPr>
          <p:cNvPicPr>
            <a:picLocks noChangeAspect="1"/>
          </p:cNvPicPr>
          <p:nvPr userDrawn="1"/>
        </p:nvPicPr>
        <p:blipFill>
          <a:blip r:embed="rId3"/>
          <a:stretch>
            <a:fillRect/>
          </a:stretch>
        </p:blipFill>
        <p:spPr>
          <a:xfrm>
            <a:off x="609600" y="6241931"/>
            <a:ext cx="1463040" cy="355838"/>
          </a:xfrm>
          <a:prstGeom prst="rect">
            <a:avLst/>
          </a:prstGeom>
        </p:spPr>
      </p:pic>
    </p:spTree>
    <p:extLst>
      <p:ext uri="{BB962C8B-B14F-4D97-AF65-F5344CB8AC3E}">
        <p14:creationId xmlns:p14="http://schemas.microsoft.com/office/powerpoint/2010/main" val="1971095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Mistakes 2">
    <p:spTree>
      <p:nvGrpSpPr>
        <p:cNvPr id="1" name=""/>
        <p:cNvGrpSpPr/>
        <p:nvPr/>
      </p:nvGrpSpPr>
      <p:grpSpPr>
        <a:xfrm>
          <a:off x="0" y="0"/>
          <a:ext cx="0" cy="0"/>
          <a:chOff x="0" y="0"/>
          <a:chExt cx="0" cy="0"/>
        </a:xfrm>
      </p:grpSpPr>
      <p:pic>
        <p:nvPicPr>
          <p:cNvPr id="3" name="Picture 2" descr="A plate of food&#10;&#10;Description automatically generated with medium confidence">
            <a:extLst>
              <a:ext uri="{FF2B5EF4-FFF2-40B4-BE49-F238E27FC236}">
                <a16:creationId xmlns:a16="http://schemas.microsoft.com/office/drawing/2014/main" id="{18F8FFDF-B2A8-4E0A-E657-55718C98A4AD}"/>
              </a:ext>
            </a:extLst>
          </p:cNvPr>
          <p:cNvPicPr>
            <a:picLocks noChangeAspect="1"/>
          </p:cNvPicPr>
          <p:nvPr userDrawn="1"/>
        </p:nvPicPr>
        <p:blipFill rotWithShape="1">
          <a:blip r:embed="rId2"/>
          <a:srcRect l="15711" r="8797"/>
          <a:stretch/>
        </p:blipFill>
        <p:spPr>
          <a:xfrm>
            <a:off x="4424217" y="0"/>
            <a:ext cx="7767783" cy="6858000"/>
          </a:xfrm>
          <a:prstGeom prst="rect">
            <a:avLst/>
          </a:prstGeom>
        </p:spPr>
      </p:pic>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9" name="Rectangle 8">
            <a:extLst>
              <a:ext uri="{FF2B5EF4-FFF2-40B4-BE49-F238E27FC236}">
                <a16:creationId xmlns:a16="http://schemas.microsoft.com/office/drawing/2014/main" id="{83A465D6-7C34-69F1-951A-5EE64952C42F}"/>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2E408E9F-F8AB-863D-D788-89C656B6F8E2}"/>
              </a:ext>
            </a:extLst>
          </p:cNvPr>
          <p:cNvSpPr txBox="1"/>
          <p:nvPr userDrawn="1"/>
        </p:nvSpPr>
        <p:spPr>
          <a:xfrm>
            <a:off x="517525" y="1714500"/>
            <a:ext cx="3953164" cy="2003625"/>
          </a:xfrm>
          <a:prstGeom prst="rect">
            <a:avLst/>
          </a:prstGeom>
          <a:noFill/>
        </p:spPr>
        <p:txBody>
          <a:bodyPr wrap="square" rtlCol="0">
            <a:spAutoFit/>
          </a:bodyPr>
          <a:lstStyle/>
          <a:p>
            <a:pPr>
              <a:lnSpc>
                <a:spcPct val="90000"/>
              </a:lnSpc>
            </a:pPr>
            <a:r>
              <a:rPr lang="en-CA" sz="4600" spc="-20" baseline="0" dirty="0">
                <a:solidFill>
                  <a:schemeClr val="tx1"/>
                </a:solidFill>
                <a:latin typeface="+mj-lt"/>
              </a:rPr>
              <a:t>There are </a:t>
            </a:r>
            <a:br>
              <a:rPr lang="en-CA" sz="4600" spc="-20" baseline="0" dirty="0">
                <a:solidFill>
                  <a:schemeClr val="tx1"/>
                </a:solidFill>
                <a:latin typeface="+mj-lt"/>
              </a:rPr>
            </a:br>
            <a:r>
              <a:rPr lang="en-CA" sz="4600" spc="-20" baseline="0" dirty="0">
                <a:solidFill>
                  <a:schemeClr val="tx1"/>
                </a:solidFill>
                <a:latin typeface="+mj-lt"/>
              </a:rPr>
              <a:t>no mistakes… only research</a:t>
            </a:r>
          </a:p>
        </p:txBody>
      </p:sp>
    </p:spTree>
    <p:extLst>
      <p:ext uri="{BB962C8B-B14F-4D97-AF65-F5344CB8AC3E}">
        <p14:creationId xmlns:p14="http://schemas.microsoft.com/office/powerpoint/2010/main" val="1926580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Mistakes 3">
    <p:spTree>
      <p:nvGrpSpPr>
        <p:cNvPr id="1" name=""/>
        <p:cNvGrpSpPr/>
        <p:nvPr/>
      </p:nvGrpSpPr>
      <p:grpSpPr>
        <a:xfrm>
          <a:off x="0" y="0"/>
          <a:ext cx="0" cy="0"/>
          <a:chOff x="0" y="0"/>
          <a:chExt cx="0" cy="0"/>
        </a:xfrm>
      </p:grpSpPr>
      <p:pic>
        <p:nvPicPr>
          <p:cNvPr id="4" name="Picture 3" descr="A picture containing indoor, lobster&#10;&#10;Description automatically generated">
            <a:extLst>
              <a:ext uri="{FF2B5EF4-FFF2-40B4-BE49-F238E27FC236}">
                <a16:creationId xmlns:a16="http://schemas.microsoft.com/office/drawing/2014/main" id="{9AC133A9-8605-DA2E-FD42-8DCEBBB11119}"/>
              </a:ext>
            </a:extLst>
          </p:cNvPr>
          <p:cNvPicPr>
            <a:picLocks noChangeAspect="1"/>
          </p:cNvPicPr>
          <p:nvPr userDrawn="1"/>
        </p:nvPicPr>
        <p:blipFill rotWithShape="1">
          <a:blip r:embed="rId2"/>
          <a:srcRect l="10175" r="4819"/>
          <a:stretch/>
        </p:blipFill>
        <p:spPr>
          <a:xfrm>
            <a:off x="4424217" y="0"/>
            <a:ext cx="7767783" cy="6858000"/>
          </a:xfrm>
          <a:prstGeom prst="rect">
            <a:avLst/>
          </a:prstGeom>
        </p:spPr>
      </p:pic>
      <p:sp>
        <p:nvSpPr>
          <p:cNvPr id="10" name="TextBox 9">
            <a:extLst>
              <a:ext uri="{FF2B5EF4-FFF2-40B4-BE49-F238E27FC236}">
                <a16:creationId xmlns:a16="http://schemas.microsoft.com/office/drawing/2014/main" id="{2E408E9F-F8AB-863D-D788-89C656B6F8E2}"/>
              </a:ext>
            </a:extLst>
          </p:cNvPr>
          <p:cNvSpPr txBox="1"/>
          <p:nvPr userDrawn="1"/>
        </p:nvSpPr>
        <p:spPr>
          <a:xfrm>
            <a:off x="517525" y="1714500"/>
            <a:ext cx="3953164" cy="2003625"/>
          </a:xfrm>
          <a:prstGeom prst="rect">
            <a:avLst/>
          </a:prstGeom>
          <a:noFill/>
        </p:spPr>
        <p:txBody>
          <a:bodyPr wrap="square" rtlCol="0">
            <a:spAutoFit/>
          </a:bodyPr>
          <a:lstStyle/>
          <a:p>
            <a:pPr>
              <a:lnSpc>
                <a:spcPct val="90000"/>
              </a:lnSpc>
            </a:pPr>
            <a:r>
              <a:rPr lang="en-CA" sz="4600" spc="-20" baseline="0" dirty="0">
                <a:solidFill>
                  <a:schemeClr val="tx1"/>
                </a:solidFill>
                <a:latin typeface="+mj-lt"/>
              </a:rPr>
              <a:t>There are </a:t>
            </a:r>
            <a:br>
              <a:rPr lang="en-CA" sz="4600" spc="-20" baseline="0" dirty="0">
                <a:solidFill>
                  <a:schemeClr val="tx1"/>
                </a:solidFill>
                <a:latin typeface="+mj-lt"/>
              </a:rPr>
            </a:br>
            <a:r>
              <a:rPr lang="en-CA" sz="4600" spc="-20" baseline="0" dirty="0">
                <a:solidFill>
                  <a:schemeClr val="tx1"/>
                </a:solidFill>
                <a:latin typeface="+mj-lt"/>
              </a:rPr>
              <a:t>no mistakes… only research</a:t>
            </a:r>
          </a:p>
        </p:txBody>
      </p:sp>
      <p:sp>
        <p:nvSpPr>
          <p:cNvPr id="2" name="Rectangle 1">
            <a:extLst>
              <a:ext uri="{FF2B5EF4-FFF2-40B4-BE49-F238E27FC236}">
                <a16:creationId xmlns:a16="http://schemas.microsoft.com/office/drawing/2014/main" id="{6A85F933-EA43-2512-D3F4-B20812E8A9ED}"/>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E6673155-950B-3F00-071D-DFDFABBC7679}"/>
              </a:ext>
            </a:extLst>
          </p:cNvPr>
          <p:cNvSpPr>
            <a:spLocks noGrp="1"/>
          </p:cNvSpPr>
          <p:nvPr>
            <p:ph type="sldNum" sz="quarter" idx="10"/>
          </p:nvPr>
        </p:nvSpPr>
        <p:spPr/>
        <p:txBody>
          <a:bodyPr/>
          <a:lstStyle/>
          <a:p>
            <a:fld id="{F2F5F002-0569-40D3-A302-A446E29AD5D9}" type="slidenum">
              <a:rPr lang="en-CA" smtClean="0"/>
              <a:pPr/>
              <a:t>‹#›</a:t>
            </a:fld>
            <a:endParaRPr lang="en-CA"/>
          </a:p>
        </p:txBody>
      </p:sp>
    </p:spTree>
    <p:extLst>
      <p:ext uri="{BB962C8B-B14F-4D97-AF65-F5344CB8AC3E}">
        <p14:creationId xmlns:p14="http://schemas.microsoft.com/office/powerpoint/2010/main" val="3894063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R Co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69C8FB1-C627-D4CA-7263-D066BFE88020}"/>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Content Placeholder 10">
            <a:extLst>
              <a:ext uri="{FF2B5EF4-FFF2-40B4-BE49-F238E27FC236}">
                <a16:creationId xmlns:a16="http://schemas.microsoft.com/office/drawing/2014/main" id="{615E1E6E-DBC8-A8F8-51AB-71FB5847A957}"/>
              </a:ext>
            </a:extLst>
          </p:cNvPr>
          <p:cNvSpPr>
            <a:spLocks noGrp="1"/>
          </p:cNvSpPr>
          <p:nvPr>
            <p:ph sz="quarter" idx="11"/>
          </p:nvPr>
        </p:nvSpPr>
        <p:spPr>
          <a:xfrm>
            <a:off x="517522" y="1590772"/>
            <a:ext cx="5532120" cy="4390927"/>
          </a:xfrm>
        </p:spPr>
        <p:txBody>
          <a:bodyPr anchor="ctr"/>
          <a:lstStyle>
            <a:lvl1pPr marL="0" indent="0">
              <a:buNone/>
              <a:defRPr sz="3600"/>
            </a:lvl1pPr>
            <a:lvl2pPr marL="233363" indent="0">
              <a:buNone/>
              <a:defRPr/>
            </a:lvl2pPr>
          </a:lstStyle>
          <a:p>
            <a:pPr lvl="0"/>
            <a:r>
              <a:rPr lang="en-US"/>
              <a:t>Click to edit Master text styles</a:t>
            </a:r>
          </a:p>
        </p:txBody>
      </p:sp>
      <p:sp>
        <p:nvSpPr>
          <p:cNvPr id="12" name="Title 11">
            <a:extLst>
              <a:ext uri="{FF2B5EF4-FFF2-40B4-BE49-F238E27FC236}">
                <a16:creationId xmlns:a16="http://schemas.microsoft.com/office/drawing/2014/main" id="{6A27E65D-A5F2-DE0C-1FB5-BF9475B3CF95}"/>
              </a:ext>
            </a:extLst>
          </p:cNvPr>
          <p:cNvSpPr>
            <a:spLocks noGrp="1"/>
          </p:cNvSpPr>
          <p:nvPr>
            <p:ph type="title"/>
          </p:nvPr>
        </p:nvSpPr>
        <p:spPr>
          <a:xfrm>
            <a:off x="517525" y="472061"/>
            <a:ext cx="5532120" cy="1188720"/>
          </a:xfrm>
        </p:spPr>
        <p:txBody>
          <a:bodyPr/>
          <a:lstStyle/>
          <a:p>
            <a:r>
              <a:rPr lang="en-US"/>
              <a:t>Click to edit Master title style</a:t>
            </a:r>
            <a:endParaRPr lang="en-CA" dirty="0"/>
          </a:p>
        </p:txBody>
      </p:sp>
      <p:sp>
        <p:nvSpPr>
          <p:cNvPr id="6" name="Picture Placeholder 5">
            <a:extLst>
              <a:ext uri="{FF2B5EF4-FFF2-40B4-BE49-F238E27FC236}">
                <a16:creationId xmlns:a16="http://schemas.microsoft.com/office/drawing/2014/main" id="{ADF9EC57-DA3F-A9A1-52CB-0E766A019C17}"/>
              </a:ext>
            </a:extLst>
          </p:cNvPr>
          <p:cNvSpPr>
            <a:spLocks noGrp="1"/>
          </p:cNvSpPr>
          <p:nvPr>
            <p:ph type="pic" sz="quarter" idx="12"/>
          </p:nvPr>
        </p:nvSpPr>
        <p:spPr>
          <a:xfrm>
            <a:off x="6553200" y="952500"/>
            <a:ext cx="5029200" cy="5029200"/>
          </a:xfrm>
          <a:noFill/>
          <a:ln>
            <a:noFill/>
          </a:ln>
        </p:spPr>
        <p:txBody>
          <a:bodyPr/>
          <a:lstStyle>
            <a:lvl1pPr marL="0" indent="0">
              <a:buNone/>
              <a:defRPr/>
            </a:lvl1pPr>
          </a:lstStyle>
          <a:p>
            <a:r>
              <a:rPr lang="en-US"/>
              <a:t>Click icon to add picture</a:t>
            </a:r>
            <a:endParaRPr lang="en-CA"/>
          </a:p>
        </p:txBody>
      </p:sp>
      <p:sp>
        <p:nvSpPr>
          <p:cNvPr id="7" name="Text Placeholder 2">
            <a:extLst>
              <a:ext uri="{FF2B5EF4-FFF2-40B4-BE49-F238E27FC236}">
                <a16:creationId xmlns:a16="http://schemas.microsoft.com/office/drawing/2014/main" id="{D7039886-1B42-442D-842F-5B2C922BE939}"/>
              </a:ext>
            </a:extLst>
          </p:cNvPr>
          <p:cNvSpPr>
            <a:spLocks noGrp="1"/>
          </p:cNvSpPr>
          <p:nvPr>
            <p:ph type="body" sz="quarter" idx="13"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211108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pcoming Event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69C8FB1-C627-D4CA-7263-D066BFE88020}"/>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Content Placeholder 10">
            <a:extLst>
              <a:ext uri="{FF2B5EF4-FFF2-40B4-BE49-F238E27FC236}">
                <a16:creationId xmlns:a16="http://schemas.microsoft.com/office/drawing/2014/main" id="{615E1E6E-DBC8-A8F8-51AB-71FB5847A957}"/>
              </a:ext>
            </a:extLst>
          </p:cNvPr>
          <p:cNvSpPr>
            <a:spLocks noGrp="1"/>
          </p:cNvSpPr>
          <p:nvPr>
            <p:ph sz="quarter" idx="11"/>
          </p:nvPr>
        </p:nvSpPr>
        <p:spPr>
          <a:xfrm>
            <a:off x="6142352" y="1590772"/>
            <a:ext cx="5532120" cy="4390927"/>
          </a:xfrm>
        </p:spPr>
        <p:txBody>
          <a:bodyPr/>
          <a:lstStyle>
            <a:lvl1pPr marL="0" indent="0">
              <a:spcBef>
                <a:spcPts val="1800"/>
              </a:spcBef>
              <a:buNone/>
              <a:defRPr sz="2400" b="1"/>
            </a:lvl1pPr>
            <a:lvl2pPr marL="0" indent="0">
              <a:spcBef>
                <a:spcPts val="0"/>
              </a:spcBef>
              <a:buNone/>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1">
            <a:extLst>
              <a:ext uri="{FF2B5EF4-FFF2-40B4-BE49-F238E27FC236}">
                <a16:creationId xmlns:a16="http://schemas.microsoft.com/office/drawing/2014/main" id="{6A27E65D-A5F2-DE0C-1FB5-BF9475B3CF95}"/>
              </a:ext>
            </a:extLst>
          </p:cNvPr>
          <p:cNvSpPr>
            <a:spLocks noGrp="1"/>
          </p:cNvSpPr>
          <p:nvPr>
            <p:ph type="title"/>
          </p:nvPr>
        </p:nvSpPr>
        <p:spPr>
          <a:xfrm>
            <a:off x="6142355" y="472061"/>
            <a:ext cx="5532120" cy="1188720"/>
          </a:xfrm>
        </p:spPr>
        <p:txBody>
          <a:bodyPr/>
          <a:lstStyle/>
          <a:p>
            <a:r>
              <a:rPr lang="en-US"/>
              <a:t>Click to edit Master title style</a:t>
            </a:r>
            <a:endParaRPr lang="en-CA" dirty="0"/>
          </a:p>
        </p:txBody>
      </p:sp>
      <p:sp>
        <p:nvSpPr>
          <p:cNvPr id="6" name="Picture Placeholder 5">
            <a:extLst>
              <a:ext uri="{FF2B5EF4-FFF2-40B4-BE49-F238E27FC236}">
                <a16:creationId xmlns:a16="http://schemas.microsoft.com/office/drawing/2014/main" id="{ADF9EC57-DA3F-A9A1-52CB-0E766A019C17}"/>
              </a:ext>
            </a:extLst>
          </p:cNvPr>
          <p:cNvSpPr>
            <a:spLocks noGrp="1"/>
          </p:cNvSpPr>
          <p:nvPr>
            <p:ph type="pic" sz="quarter" idx="12"/>
          </p:nvPr>
        </p:nvSpPr>
        <p:spPr>
          <a:xfrm>
            <a:off x="0" y="0"/>
            <a:ext cx="5959475" cy="6858000"/>
          </a:xfrm>
          <a:noFill/>
        </p:spPr>
        <p:txBody>
          <a:bodyPr/>
          <a:lstStyle>
            <a:lvl1pPr marL="0" indent="0">
              <a:buNone/>
              <a:defRPr/>
            </a:lvl1pPr>
          </a:lstStyle>
          <a:p>
            <a:r>
              <a:rPr lang="en-US"/>
              <a:t>Click icon to add picture</a:t>
            </a:r>
            <a:endParaRPr lang="en-CA"/>
          </a:p>
        </p:txBody>
      </p:sp>
      <p:pic>
        <p:nvPicPr>
          <p:cNvPr id="4" name="Picture 3" descr="A picture containing text, sign&#10;&#10;Description automatically generated">
            <a:extLst>
              <a:ext uri="{FF2B5EF4-FFF2-40B4-BE49-F238E27FC236}">
                <a16:creationId xmlns:a16="http://schemas.microsoft.com/office/drawing/2014/main" id="{4843F969-E4E4-82C6-0D17-04BEEC903D0B}"/>
              </a:ext>
            </a:extLst>
          </p:cNvPr>
          <p:cNvPicPr>
            <a:picLocks noChangeAspect="1"/>
          </p:cNvPicPr>
          <p:nvPr userDrawn="1"/>
        </p:nvPicPr>
        <p:blipFill>
          <a:blip r:embed="rId2"/>
          <a:stretch>
            <a:fillRect/>
          </a:stretch>
        </p:blipFill>
        <p:spPr>
          <a:xfrm>
            <a:off x="6234113" y="6241931"/>
            <a:ext cx="1463040" cy="355838"/>
          </a:xfrm>
          <a:prstGeom prst="rect">
            <a:avLst/>
          </a:prstGeom>
        </p:spPr>
      </p:pic>
      <p:sp>
        <p:nvSpPr>
          <p:cNvPr id="2" name="Rectangle 1">
            <a:extLst>
              <a:ext uri="{FF2B5EF4-FFF2-40B4-BE49-F238E27FC236}">
                <a16:creationId xmlns:a16="http://schemas.microsoft.com/office/drawing/2014/main" id="{23AEBD98-3D45-B856-18C7-0E01F67549AB}"/>
              </a:ext>
            </a:extLst>
          </p:cNvPr>
          <p:cNvSpPr/>
          <p:nvPr userDrawn="1"/>
        </p:nvSpPr>
        <p:spPr>
          <a:xfrm>
            <a:off x="10572558" y="0"/>
            <a:ext cx="1619442" cy="283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2">
            <a:extLst>
              <a:ext uri="{FF2B5EF4-FFF2-40B4-BE49-F238E27FC236}">
                <a16:creationId xmlns:a16="http://schemas.microsoft.com/office/drawing/2014/main" id="{0865081A-26BA-41A0-BEC9-C64CC553BDAA}"/>
              </a:ext>
            </a:extLst>
          </p:cNvPr>
          <p:cNvSpPr>
            <a:spLocks noGrp="1"/>
          </p:cNvSpPr>
          <p:nvPr>
            <p:ph type="body" sz="quarter" idx="13"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431390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estions and Contac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349BE6-302B-A8D5-49F4-30156FA966AA}"/>
              </a:ext>
            </a:extLst>
          </p:cNvPr>
          <p:cNvSpPr>
            <a:spLocks noGrp="1"/>
          </p:cNvSpPr>
          <p:nvPr>
            <p:ph type="body" sz="half" idx="2" hasCustomPrompt="1"/>
          </p:nvPr>
        </p:nvSpPr>
        <p:spPr>
          <a:xfrm>
            <a:off x="517525" y="1542473"/>
            <a:ext cx="5441950" cy="4439227"/>
          </a:xfrm>
        </p:spPr>
        <p:txBody>
          <a:bodyPr/>
          <a:lstStyle>
            <a:lvl1pPr marL="0" indent="0">
              <a:spcBef>
                <a:spcPts val="0"/>
              </a:spcBef>
              <a:buNone/>
              <a:defRPr sz="4000" b="1" cap="all" baseline="0"/>
            </a:lvl1pPr>
            <a:lvl2pPr marL="0" indent="0">
              <a:spcBef>
                <a:spcPts val="1800"/>
              </a:spcBef>
              <a:buNone/>
              <a:defRPr sz="2400" b="1"/>
            </a:lvl2pPr>
            <a:lvl3pPr marL="0" indent="0">
              <a:spcBef>
                <a:spcPts val="0"/>
              </a:spcBef>
              <a:buNone/>
              <a:defRPr sz="18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noProof="0" dirty="0"/>
              <a:t>CONTACT</a:t>
            </a:r>
          </a:p>
          <a:p>
            <a:pPr lvl="1"/>
            <a:r>
              <a:rPr lang="en-CA" noProof="0" dirty="0"/>
              <a:t>Name</a:t>
            </a:r>
          </a:p>
          <a:p>
            <a:pPr lvl="2"/>
            <a:r>
              <a:rPr lang="en-CA" noProof="0" dirty="0"/>
              <a:t>Title and Contact Information</a:t>
            </a:r>
          </a:p>
        </p:txBody>
      </p:sp>
      <p:sp>
        <p:nvSpPr>
          <p:cNvPr id="8" name="Slide Number Placeholder 7">
            <a:extLst>
              <a:ext uri="{FF2B5EF4-FFF2-40B4-BE49-F238E27FC236}">
                <a16:creationId xmlns:a16="http://schemas.microsoft.com/office/drawing/2014/main" id="{B2170983-C74D-2352-E8F4-FAD8A649074C}"/>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7" name="Title 6">
            <a:extLst>
              <a:ext uri="{FF2B5EF4-FFF2-40B4-BE49-F238E27FC236}">
                <a16:creationId xmlns:a16="http://schemas.microsoft.com/office/drawing/2014/main" id="{0867E5CD-58C9-3889-8B13-06AED594F711}"/>
              </a:ext>
            </a:extLst>
          </p:cNvPr>
          <p:cNvSpPr>
            <a:spLocks noGrp="1"/>
          </p:cNvSpPr>
          <p:nvPr>
            <p:ph type="title"/>
          </p:nvPr>
        </p:nvSpPr>
        <p:spPr>
          <a:xfrm>
            <a:off x="517525" y="472061"/>
            <a:ext cx="5441950" cy="1188720"/>
          </a:xfrm>
        </p:spPr>
        <p:txBody>
          <a:bodyPr/>
          <a:lstStyle/>
          <a:p>
            <a:r>
              <a:rPr lang="en-US"/>
              <a:t>Click to edit Master title style</a:t>
            </a:r>
            <a:endParaRPr lang="en-CA" dirty="0"/>
          </a:p>
        </p:txBody>
      </p:sp>
      <p:sp>
        <p:nvSpPr>
          <p:cNvPr id="10" name="Picture Placeholder 9">
            <a:extLst>
              <a:ext uri="{FF2B5EF4-FFF2-40B4-BE49-F238E27FC236}">
                <a16:creationId xmlns:a16="http://schemas.microsoft.com/office/drawing/2014/main" id="{73FF196D-3667-1DA3-BE42-67D862B71691}"/>
              </a:ext>
            </a:extLst>
          </p:cNvPr>
          <p:cNvSpPr>
            <a:spLocks noGrp="1"/>
          </p:cNvSpPr>
          <p:nvPr>
            <p:ph type="pic" sz="quarter" idx="11"/>
          </p:nvPr>
        </p:nvSpPr>
        <p:spPr>
          <a:xfrm>
            <a:off x="6234113" y="571500"/>
            <a:ext cx="5348287" cy="5410200"/>
          </a:xfrm>
          <a:noFill/>
        </p:spPr>
        <p:txBody>
          <a:bodyPr/>
          <a:lstStyle>
            <a:lvl1pPr marL="0" indent="0">
              <a:buNone/>
              <a:defRPr/>
            </a:lvl1pPr>
          </a:lstStyle>
          <a:p>
            <a:r>
              <a:rPr lang="en-US"/>
              <a:t>Click icon to add picture</a:t>
            </a:r>
            <a:endParaRPr lang="en-CA"/>
          </a:p>
        </p:txBody>
      </p:sp>
      <p:sp>
        <p:nvSpPr>
          <p:cNvPr id="9" name="Text Placeholder 2">
            <a:extLst>
              <a:ext uri="{FF2B5EF4-FFF2-40B4-BE49-F238E27FC236}">
                <a16:creationId xmlns:a16="http://schemas.microsoft.com/office/drawing/2014/main" id="{69C08338-F072-4306-B4AB-1C6F84389C91}"/>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842136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ppendix / Rerferenc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69C8FB1-C627-D4CA-7263-D066BFE88020}"/>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Content Placeholder 10">
            <a:extLst>
              <a:ext uri="{FF2B5EF4-FFF2-40B4-BE49-F238E27FC236}">
                <a16:creationId xmlns:a16="http://schemas.microsoft.com/office/drawing/2014/main" id="{615E1E6E-DBC8-A8F8-51AB-71FB5847A957}"/>
              </a:ext>
            </a:extLst>
          </p:cNvPr>
          <p:cNvSpPr>
            <a:spLocks noGrp="1"/>
          </p:cNvSpPr>
          <p:nvPr>
            <p:ph sz="quarter" idx="11"/>
          </p:nvPr>
        </p:nvSpPr>
        <p:spPr>
          <a:xfrm>
            <a:off x="517525" y="1590772"/>
            <a:ext cx="11156950" cy="4390927"/>
          </a:xfrm>
        </p:spPr>
        <p:txBody>
          <a:bodyPr/>
          <a:lstStyle>
            <a:lvl1pPr marL="230188" indent="-230188">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1">
            <a:extLst>
              <a:ext uri="{FF2B5EF4-FFF2-40B4-BE49-F238E27FC236}">
                <a16:creationId xmlns:a16="http://schemas.microsoft.com/office/drawing/2014/main" id="{6A27E65D-A5F2-DE0C-1FB5-BF9475B3CF95}"/>
              </a:ext>
            </a:extLst>
          </p:cNvPr>
          <p:cNvSpPr>
            <a:spLocks noGrp="1"/>
          </p:cNvSpPr>
          <p:nvPr>
            <p:ph type="title"/>
          </p:nvPr>
        </p:nvSpPr>
        <p:spPr/>
        <p:txBody>
          <a:bodyPr/>
          <a:lstStyle/>
          <a:p>
            <a:r>
              <a:rPr lang="en-US"/>
              <a:t>Click to edit Master title style</a:t>
            </a:r>
            <a:endParaRPr lang="en-CA"/>
          </a:p>
        </p:txBody>
      </p:sp>
      <p:sp>
        <p:nvSpPr>
          <p:cNvPr id="5" name="Text Placeholder 2">
            <a:extLst>
              <a:ext uri="{FF2B5EF4-FFF2-40B4-BE49-F238E27FC236}">
                <a16:creationId xmlns:a16="http://schemas.microsoft.com/office/drawing/2014/main" id="{CCECFCFC-1BA9-4D59-8A00-6BB4C949AF98}"/>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765567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60843373-A700-5F93-6DBB-FC1CA66B5859}"/>
              </a:ext>
            </a:extLst>
          </p:cNvPr>
          <p:cNvPicPr>
            <a:picLocks noChangeAspect="1"/>
          </p:cNvPicPr>
          <p:nvPr userDrawn="1"/>
        </p:nvPicPr>
        <p:blipFill>
          <a:blip r:embed="rId2"/>
          <a:stretch>
            <a:fillRect/>
          </a:stretch>
        </p:blipFill>
        <p:spPr bwMode="hidden">
          <a:xfrm>
            <a:off x="0" y="0"/>
            <a:ext cx="12192000" cy="6858000"/>
          </a:xfrm>
          <a:prstGeom prst="rect">
            <a:avLst/>
          </a:prstGeom>
        </p:spPr>
      </p:pic>
      <p:sp>
        <p:nvSpPr>
          <p:cNvPr id="2" name="Title 1">
            <a:extLst>
              <a:ext uri="{FF2B5EF4-FFF2-40B4-BE49-F238E27FC236}">
                <a16:creationId xmlns:a16="http://schemas.microsoft.com/office/drawing/2014/main" id="{E3156989-7FDC-6B00-F6C7-2488B1AED9DC}"/>
              </a:ext>
            </a:extLst>
          </p:cNvPr>
          <p:cNvSpPr>
            <a:spLocks noGrp="1"/>
          </p:cNvSpPr>
          <p:nvPr>
            <p:ph type="title" hasCustomPrompt="1"/>
          </p:nvPr>
        </p:nvSpPr>
        <p:spPr>
          <a:xfrm>
            <a:off x="517524" y="3043811"/>
            <a:ext cx="11156951" cy="1499744"/>
          </a:xfrm>
        </p:spPr>
        <p:txBody>
          <a:bodyPr anchor="t"/>
          <a:lstStyle>
            <a:lvl1pPr>
              <a:defRPr sz="5400">
                <a:solidFill>
                  <a:schemeClr val="bg1"/>
                </a:solidFill>
              </a:defRPr>
            </a:lvl1pPr>
          </a:lstStyle>
          <a:p>
            <a:r>
              <a:rPr lang="en-CA" noProof="0" dirty="0"/>
              <a:t>Thank You</a:t>
            </a:r>
          </a:p>
        </p:txBody>
      </p:sp>
      <p:sp>
        <p:nvSpPr>
          <p:cNvPr id="7" name="Slide Number Placeholder 6">
            <a:extLst>
              <a:ext uri="{FF2B5EF4-FFF2-40B4-BE49-F238E27FC236}">
                <a16:creationId xmlns:a16="http://schemas.microsoft.com/office/drawing/2014/main" id="{01619D3C-F64F-8AA0-30A2-4E085EAE0567}"/>
              </a:ext>
            </a:extLst>
          </p:cNvPr>
          <p:cNvSpPr>
            <a:spLocks noGrp="1"/>
          </p:cNvSpPr>
          <p:nvPr>
            <p:ph type="sldNum" sz="quarter" idx="10"/>
          </p:nvPr>
        </p:nvSpPr>
        <p:spPr/>
        <p:txBody>
          <a:bodyPr/>
          <a:lstStyle>
            <a:lvl1pPr>
              <a:defRPr>
                <a:solidFill>
                  <a:schemeClr val="bg1">
                    <a:lumMod val="85000"/>
                  </a:schemeClr>
                </a:solidFill>
              </a:defRPr>
            </a:lvl1pPr>
          </a:lstStyle>
          <a:p>
            <a:fld id="{F2F5F002-0569-40D3-A302-A446E29AD5D9}" type="slidenum">
              <a:rPr lang="en-CA" smtClean="0"/>
              <a:pPr/>
              <a:t>‹#›</a:t>
            </a:fld>
            <a:endParaRPr lang="en-CA"/>
          </a:p>
        </p:txBody>
      </p:sp>
      <p:sp>
        <p:nvSpPr>
          <p:cNvPr id="5" name="Rectangle 4">
            <a:extLst>
              <a:ext uri="{FF2B5EF4-FFF2-40B4-BE49-F238E27FC236}">
                <a16:creationId xmlns:a16="http://schemas.microsoft.com/office/drawing/2014/main" id="{46023D36-BAA3-2767-9C09-864D56E280BC}"/>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10;&#10;Description automatically generated">
            <a:extLst>
              <a:ext uri="{FF2B5EF4-FFF2-40B4-BE49-F238E27FC236}">
                <a16:creationId xmlns:a16="http://schemas.microsoft.com/office/drawing/2014/main" id="{943063D8-339A-2716-9AC2-E5B26733A201}"/>
              </a:ext>
            </a:extLst>
          </p:cNvPr>
          <p:cNvPicPr>
            <a:picLocks noChangeAspect="1"/>
          </p:cNvPicPr>
          <p:nvPr userDrawn="1"/>
        </p:nvPicPr>
        <p:blipFill>
          <a:blip r:embed="rId3"/>
          <a:stretch>
            <a:fillRect/>
          </a:stretch>
        </p:blipFill>
        <p:spPr bwMode="hidden">
          <a:xfrm>
            <a:off x="609600" y="6239428"/>
            <a:ext cx="1463040" cy="355838"/>
          </a:xfrm>
          <a:prstGeom prst="rect">
            <a:avLst/>
          </a:prstGeom>
        </p:spPr>
      </p:pic>
    </p:spTree>
    <p:extLst>
      <p:ext uri="{BB962C8B-B14F-4D97-AF65-F5344CB8AC3E}">
        <p14:creationId xmlns:p14="http://schemas.microsoft.com/office/powerpoint/2010/main" val="3274430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DBD8D6-2219-DE97-26BD-B99234A717F7}"/>
              </a:ext>
            </a:extLst>
          </p:cNvPr>
          <p:cNvSpPr>
            <a:spLocks noGrp="1"/>
          </p:cNvSpPr>
          <p:nvPr>
            <p:ph type="sldNum" sz="quarter" idx="10"/>
          </p:nvPr>
        </p:nvSpPr>
        <p:spPr/>
        <p:txBody>
          <a:bodyPr/>
          <a:lstStyle/>
          <a:p>
            <a:fld id="{F2F5F002-0569-40D3-A302-A446E29AD5D9}" type="slidenum">
              <a:rPr lang="en-CA" smtClean="0"/>
              <a:pPr/>
              <a:t>‹#›</a:t>
            </a:fld>
            <a:endParaRPr lang="en-CA"/>
          </a:p>
        </p:txBody>
      </p:sp>
    </p:spTree>
    <p:extLst>
      <p:ext uri="{BB962C8B-B14F-4D97-AF65-F5344CB8AC3E}">
        <p14:creationId xmlns:p14="http://schemas.microsoft.com/office/powerpoint/2010/main" val="2141398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8186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93650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dd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7AE84D8-847A-56D3-93D2-B280E770342C}"/>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5710793 h 6858000"/>
              <a:gd name="connsiteX7" fmla="*/ 5088103 w 12192000"/>
              <a:gd name="connsiteY7" fmla="*/ 5710793 h 6858000"/>
              <a:gd name="connsiteX8" fmla="*/ 5088103 w 12192000"/>
              <a:gd name="connsiteY8" fmla="*/ 1714500 h 6858000"/>
              <a:gd name="connsiteX9" fmla="*/ 0 w 12192000"/>
              <a:gd name="connsiteY9" fmla="*/ 171450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5710793 h 6858000"/>
              <a:gd name="connsiteX7" fmla="*/ 5088103 w 12192000"/>
              <a:gd name="connsiteY7" fmla="*/ 5710793 h 6858000"/>
              <a:gd name="connsiteX8" fmla="*/ 0 w 12192000"/>
              <a:gd name="connsiteY8" fmla="*/ 1714500 h 6858000"/>
              <a:gd name="connsiteX9" fmla="*/ 0 w 12192000"/>
              <a:gd name="connsiteY9" fmla="*/ 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5710793 h 6858000"/>
              <a:gd name="connsiteX7" fmla="*/ 0 w 12192000"/>
              <a:gd name="connsiteY7" fmla="*/ 1714500 h 6858000"/>
              <a:gd name="connsiteX8" fmla="*/ 0 w 12192000"/>
              <a:gd name="connsiteY8" fmla="*/ 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1714500 h 6858000"/>
              <a:gd name="connsiteX7" fmla="*/ 0 w 12192000"/>
              <a:gd name="connsiteY7" fmla="*/ 0 h 6858000"/>
              <a:gd name="connsiteX0" fmla="*/ 0 w 12192000"/>
              <a:gd name="connsiteY0" fmla="*/ 0 h 6858000"/>
              <a:gd name="connsiteX1" fmla="*/ 10572558 w 12192000"/>
              <a:gd name="connsiteY1" fmla="*/ 0 h 6858000"/>
              <a:gd name="connsiteX2" fmla="*/ 10572558 w 12192000"/>
              <a:gd name="connsiteY2" fmla="*/ 283248 h 6858000"/>
              <a:gd name="connsiteX3" fmla="*/ 12192000 w 12192000"/>
              <a:gd name="connsiteY3" fmla="*/ 283248 h 6858000"/>
              <a:gd name="connsiteX4" fmla="*/ 12192000 w 12192000"/>
              <a:gd name="connsiteY4" fmla="*/ 6858000 h 6858000"/>
              <a:gd name="connsiteX5" fmla="*/ 0 w 12192000"/>
              <a:gd name="connsiteY5" fmla="*/ 6858000 h 6858000"/>
              <a:gd name="connsiteX6" fmla="*/ 0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0572558" y="0"/>
                </a:lnTo>
                <a:lnTo>
                  <a:pt x="10572558" y="283248"/>
                </a:lnTo>
                <a:lnTo>
                  <a:pt x="12192000" y="283248"/>
                </a:lnTo>
                <a:lnTo>
                  <a:pt x="12192000" y="6858000"/>
                </a:lnTo>
                <a:lnTo>
                  <a:pt x="0" y="6858000"/>
                </a:lnTo>
                <a:lnTo>
                  <a:pt x="0" y="0"/>
                </a:lnTo>
                <a:close/>
              </a:path>
            </a:pathLst>
          </a:custGeom>
          <a:noFill/>
        </p:spPr>
        <p:txBody>
          <a:bodyPr wrap="square">
            <a:noAutofit/>
          </a:bodyPr>
          <a:lstStyle>
            <a:lvl1pPr marL="0" indent="0">
              <a:buNone/>
              <a:defRPr/>
            </a:lvl1pPr>
          </a:lstStyle>
          <a:p>
            <a:r>
              <a:rPr lang="en-CA" dirty="0"/>
              <a:t>Click on the outer edge of this box and go to Insert&gt;Pictures to add image</a:t>
            </a:r>
          </a:p>
        </p:txBody>
      </p:sp>
      <p:sp>
        <p:nvSpPr>
          <p:cNvPr id="8" name="Picture Placeholder 7">
            <a:extLst>
              <a:ext uri="{FF2B5EF4-FFF2-40B4-BE49-F238E27FC236}">
                <a16:creationId xmlns:a16="http://schemas.microsoft.com/office/drawing/2014/main" id="{3797D0F6-E4C9-7614-E3CC-340C8B3345AB}"/>
              </a:ext>
            </a:extLst>
          </p:cNvPr>
          <p:cNvSpPr>
            <a:spLocks noGrp="1"/>
          </p:cNvSpPr>
          <p:nvPr>
            <p:ph type="pic" sz="quarter" idx="13" hasCustomPrompt="1"/>
          </p:nvPr>
        </p:nvSpPr>
        <p:spPr>
          <a:xfrm>
            <a:off x="0" y="2946112"/>
            <a:ext cx="9374188" cy="3154680"/>
          </a:xfrm>
          <a:solidFill>
            <a:srgbClr val="FFFFFF">
              <a:alpha val="89804"/>
            </a:srgbClr>
          </a:solidFill>
        </p:spPr>
        <p:txBody>
          <a:bodyPr/>
          <a:lstStyle>
            <a:lvl1pPr marL="0" indent="0">
              <a:buNone/>
              <a:defRPr>
                <a:solidFill>
                  <a:schemeClr val="bg1">
                    <a:lumMod val="95000"/>
                  </a:schemeClr>
                </a:solidFill>
              </a:defRPr>
            </a:lvl1pPr>
          </a:lstStyle>
          <a:p>
            <a:r>
              <a:rPr lang="en-CA" dirty="0"/>
              <a:t>.</a:t>
            </a:r>
          </a:p>
        </p:txBody>
      </p:sp>
      <p:sp>
        <p:nvSpPr>
          <p:cNvPr id="2" name="Title 1">
            <a:extLst>
              <a:ext uri="{FF2B5EF4-FFF2-40B4-BE49-F238E27FC236}">
                <a16:creationId xmlns:a16="http://schemas.microsoft.com/office/drawing/2014/main" id="{88210A7D-BF0F-316A-1385-F7D5BB721BEE}"/>
              </a:ext>
            </a:extLst>
          </p:cNvPr>
          <p:cNvSpPr>
            <a:spLocks noGrp="1"/>
          </p:cNvSpPr>
          <p:nvPr>
            <p:ph type="ctrTitle"/>
          </p:nvPr>
        </p:nvSpPr>
        <p:spPr>
          <a:xfrm>
            <a:off x="517525" y="3038764"/>
            <a:ext cx="8869680" cy="1815710"/>
          </a:xfrm>
        </p:spPr>
        <p:txBody>
          <a:bodyPr anchor="b"/>
          <a:lstStyle>
            <a:lvl1pPr algn="l">
              <a:defRPr sz="6000"/>
            </a:lvl1pPr>
          </a:lstStyle>
          <a:p>
            <a:r>
              <a:rPr lang="en-US" noProof="0"/>
              <a:t>Click to edit Master title style</a:t>
            </a:r>
            <a:endParaRPr lang="en-CA" noProof="0" dirty="0"/>
          </a:p>
        </p:txBody>
      </p:sp>
      <p:sp>
        <p:nvSpPr>
          <p:cNvPr id="3" name="Subtitle 2">
            <a:extLst>
              <a:ext uri="{FF2B5EF4-FFF2-40B4-BE49-F238E27FC236}">
                <a16:creationId xmlns:a16="http://schemas.microsoft.com/office/drawing/2014/main" id="{837EDA5F-7733-711D-3934-FFB6A85CD306}"/>
              </a:ext>
            </a:extLst>
          </p:cNvPr>
          <p:cNvSpPr>
            <a:spLocks noGrp="1"/>
          </p:cNvSpPr>
          <p:nvPr>
            <p:ph type="subTitle" idx="1"/>
          </p:nvPr>
        </p:nvSpPr>
        <p:spPr>
          <a:xfrm>
            <a:off x="517525" y="4919577"/>
            <a:ext cx="2195640" cy="1176527"/>
          </a:xfrm>
        </p:spPr>
        <p:txBody>
          <a:bodyPr/>
          <a:lstStyle>
            <a:lvl1pPr marL="0" indent="0" algn="l">
              <a:spcBef>
                <a:spcPts val="0"/>
              </a:spcBef>
              <a:buNone/>
              <a:defRPr sz="1400" b="1"/>
            </a:lvl1pPr>
            <a:lvl2pPr marL="0" indent="0" algn="l">
              <a:spcBef>
                <a:spcPts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0" name="Picture Placeholder 19">
            <a:extLst>
              <a:ext uri="{FF2B5EF4-FFF2-40B4-BE49-F238E27FC236}">
                <a16:creationId xmlns:a16="http://schemas.microsoft.com/office/drawing/2014/main" id="{914FA245-6CFE-AD9F-233A-6684442013C4}"/>
              </a:ext>
            </a:extLst>
          </p:cNvPr>
          <p:cNvSpPr>
            <a:spLocks noGrp="1"/>
          </p:cNvSpPr>
          <p:nvPr>
            <p:ph type="pic" sz="quarter" idx="11"/>
          </p:nvPr>
        </p:nvSpPr>
        <p:spPr>
          <a:xfrm>
            <a:off x="613012" y="6239730"/>
            <a:ext cx="1463040" cy="356616"/>
          </a:xfrm>
        </p:spPr>
        <p:txBody>
          <a:bodyPr/>
          <a:lstStyle>
            <a:lvl1pPr marL="0" indent="0">
              <a:buNone/>
              <a:defRPr sz="1000"/>
            </a:lvl1pPr>
          </a:lstStyle>
          <a:p>
            <a:r>
              <a:rPr lang="en-US"/>
              <a:t>Click icon to add picture</a:t>
            </a:r>
            <a:endParaRPr lang="en-CA" dirty="0"/>
          </a:p>
        </p:txBody>
      </p:sp>
      <p:sp>
        <p:nvSpPr>
          <p:cNvPr id="22" name="Text Placeholder 21">
            <a:extLst>
              <a:ext uri="{FF2B5EF4-FFF2-40B4-BE49-F238E27FC236}">
                <a16:creationId xmlns:a16="http://schemas.microsoft.com/office/drawing/2014/main" id="{B0B07D03-4BD6-E079-C90E-091E6823B7C1}"/>
              </a:ext>
            </a:extLst>
          </p:cNvPr>
          <p:cNvSpPr>
            <a:spLocks noGrp="1"/>
          </p:cNvSpPr>
          <p:nvPr>
            <p:ph type="body" sz="quarter" idx="12"/>
          </p:nvPr>
        </p:nvSpPr>
        <p:spPr>
          <a:xfrm>
            <a:off x="2746792" y="4919577"/>
            <a:ext cx="2194560" cy="1188720"/>
          </a:xfrm>
        </p:spPr>
        <p:txBody>
          <a:bodyPr/>
          <a:lstStyle>
            <a:lvl1pPr marL="0" indent="0">
              <a:spcBef>
                <a:spcPts val="0"/>
              </a:spcBef>
              <a:buNone/>
              <a:defRPr sz="1400" b="1"/>
            </a:lvl1pPr>
            <a:lvl2pPr marL="0" indent="0">
              <a:spcBef>
                <a:spcPts val="0"/>
              </a:spcBef>
              <a:buNone/>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12EAC8FF-3CE9-1978-200A-81C744761B12}"/>
              </a:ext>
            </a:extLst>
          </p:cNvPr>
          <p:cNvSpPr/>
          <p:nvPr userDrawn="1"/>
        </p:nvSpPr>
        <p:spPr>
          <a:xfrm>
            <a:off x="10572558" y="0"/>
            <a:ext cx="1619442" cy="283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9469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6" y="368300"/>
            <a:ext cx="11449050" cy="634527"/>
          </a:xfr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71475" y="1252287"/>
            <a:ext cx="11449050" cy="4084888"/>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730B1B1-EEA1-4FE5-AA36-D67282125C0D}" type="datetimeFigureOut">
              <a:rPr lang="en-CA" smtClean="0"/>
              <a:t>2023-01-16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54B2CC3-271D-4415-8F26-21C81B38F268}" type="slidenum">
              <a:rPr lang="en-CA" smtClean="0"/>
              <a:t>‹#›</a:t>
            </a:fld>
            <a:endParaRPr lang="en-CA" dirty="0"/>
          </a:p>
        </p:txBody>
      </p:sp>
    </p:spTree>
    <p:extLst>
      <p:ext uri="{BB962C8B-B14F-4D97-AF65-F5344CB8AC3E}">
        <p14:creationId xmlns:p14="http://schemas.microsoft.com/office/powerpoint/2010/main" val="2264986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69C8FB1-C627-D4CA-7263-D066BFE88020}"/>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Content Placeholder 10">
            <a:extLst>
              <a:ext uri="{FF2B5EF4-FFF2-40B4-BE49-F238E27FC236}">
                <a16:creationId xmlns:a16="http://schemas.microsoft.com/office/drawing/2014/main" id="{615E1E6E-DBC8-A8F8-51AB-71FB5847A957}"/>
              </a:ext>
            </a:extLst>
          </p:cNvPr>
          <p:cNvSpPr>
            <a:spLocks noGrp="1"/>
          </p:cNvSpPr>
          <p:nvPr>
            <p:ph sz="quarter" idx="11"/>
          </p:nvPr>
        </p:nvSpPr>
        <p:spPr>
          <a:xfrm>
            <a:off x="517525" y="1590772"/>
            <a:ext cx="1115695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2" name="Title 11">
            <a:extLst>
              <a:ext uri="{FF2B5EF4-FFF2-40B4-BE49-F238E27FC236}">
                <a16:creationId xmlns:a16="http://schemas.microsoft.com/office/drawing/2014/main" id="{6A27E65D-A5F2-DE0C-1FB5-BF9475B3CF95}"/>
              </a:ext>
            </a:extLst>
          </p:cNvPr>
          <p:cNvSpPr>
            <a:spLocks noGrp="1"/>
          </p:cNvSpPr>
          <p:nvPr>
            <p:ph type="title"/>
          </p:nvPr>
        </p:nvSpPr>
        <p:spPr/>
        <p:txBody>
          <a:bodyPr/>
          <a:lstStyle/>
          <a:p>
            <a:r>
              <a:rPr lang="en-US" noProof="0"/>
              <a:t>Click to edit Master title style</a:t>
            </a:r>
            <a:endParaRPr lang="en-CA" noProof="0"/>
          </a:p>
        </p:txBody>
      </p:sp>
      <p:sp>
        <p:nvSpPr>
          <p:cNvPr id="3" name="Text Placeholder 2">
            <a:extLst>
              <a:ext uri="{FF2B5EF4-FFF2-40B4-BE49-F238E27FC236}">
                <a16:creationId xmlns:a16="http://schemas.microsoft.com/office/drawing/2014/main" id="{3A9DA936-B4A6-4C55-AA74-29055B2B4E10}"/>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47761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B187-559E-97C3-7161-E89BD5DFF1E5}"/>
              </a:ext>
            </a:extLst>
          </p:cNvPr>
          <p:cNvSpPr>
            <a:spLocks noGrp="1"/>
          </p:cNvSpPr>
          <p:nvPr>
            <p:ph type="title"/>
          </p:nvPr>
        </p:nvSpPr>
        <p:spPr/>
        <p:txBody>
          <a:bodyPr/>
          <a:lstStyle/>
          <a:p>
            <a:r>
              <a:rPr lang="en-US" noProof="0"/>
              <a:t>Click to edit Master title style</a:t>
            </a:r>
            <a:endParaRPr lang="en-CA" noProof="0"/>
          </a:p>
        </p:txBody>
      </p:sp>
      <p:sp>
        <p:nvSpPr>
          <p:cNvPr id="3" name="Content Placeholder 2">
            <a:extLst>
              <a:ext uri="{FF2B5EF4-FFF2-40B4-BE49-F238E27FC236}">
                <a16:creationId xmlns:a16="http://schemas.microsoft.com/office/drawing/2014/main" id="{B28348C9-AF40-F0C8-6C8F-DE2EF34C1D9F}"/>
              </a:ext>
            </a:extLst>
          </p:cNvPr>
          <p:cNvSpPr>
            <a:spLocks noGrp="1"/>
          </p:cNvSpPr>
          <p:nvPr>
            <p:ph sz="half" idx="1"/>
          </p:nvPr>
        </p:nvSpPr>
        <p:spPr>
          <a:xfrm>
            <a:off x="517524" y="1590772"/>
            <a:ext cx="553212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Content Placeholder 3">
            <a:extLst>
              <a:ext uri="{FF2B5EF4-FFF2-40B4-BE49-F238E27FC236}">
                <a16:creationId xmlns:a16="http://schemas.microsoft.com/office/drawing/2014/main" id="{CD1162D9-A44D-07BB-9241-67B92235B905}"/>
              </a:ext>
            </a:extLst>
          </p:cNvPr>
          <p:cNvSpPr>
            <a:spLocks noGrp="1"/>
          </p:cNvSpPr>
          <p:nvPr>
            <p:ph sz="half" idx="2"/>
          </p:nvPr>
        </p:nvSpPr>
        <p:spPr>
          <a:xfrm>
            <a:off x="6143136" y="1590772"/>
            <a:ext cx="553134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Slide Number Placeholder 7">
            <a:extLst>
              <a:ext uri="{FF2B5EF4-FFF2-40B4-BE49-F238E27FC236}">
                <a16:creationId xmlns:a16="http://schemas.microsoft.com/office/drawing/2014/main" id="{47BBFA39-9D70-8766-E5BC-A2770DAE5F19}"/>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9" name="Text Placeholder 2">
            <a:extLst>
              <a:ext uri="{FF2B5EF4-FFF2-40B4-BE49-F238E27FC236}">
                <a16:creationId xmlns:a16="http://schemas.microsoft.com/office/drawing/2014/main" id="{F17DDBE8-9B30-41EF-8C46-6AC986753007}"/>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1035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679631-1FC7-C6F2-2422-EF882F5C5F4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7A6B187-559E-97C3-7161-E89BD5DFF1E5}"/>
              </a:ext>
            </a:extLst>
          </p:cNvPr>
          <p:cNvSpPr>
            <a:spLocks noGrp="1"/>
          </p:cNvSpPr>
          <p:nvPr>
            <p:ph type="title"/>
          </p:nvPr>
        </p:nvSpPr>
        <p:spPr/>
        <p:txBody>
          <a:bodyPr/>
          <a:lstStyle/>
          <a:p>
            <a:r>
              <a:rPr lang="en-US" noProof="0"/>
              <a:t>Click to edit Master title style</a:t>
            </a:r>
            <a:endParaRPr lang="en-CA" noProof="0" dirty="0"/>
          </a:p>
        </p:txBody>
      </p:sp>
      <p:sp>
        <p:nvSpPr>
          <p:cNvPr id="3" name="Content Placeholder 2">
            <a:extLst>
              <a:ext uri="{FF2B5EF4-FFF2-40B4-BE49-F238E27FC236}">
                <a16:creationId xmlns:a16="http://schemas.microsoft.com/office/drawing/2014/main" id="{B28348C9-AF40-F0C8-6C8F-DE2EF34C1D9F}"/>
              </a:ext>
            </a:extLst>
          </p:cNvPr>
          <p:cNvSpPr>
            <a:spLocks noGrp="1"/>
          </p:cNvSpPr>
          <p:nvPr>
            <p:ph sz="half" idx="1"/>
          </p:nvPr>
        </p:nvSpPr>
        <p:spPr>
          <a:xfrm>
            <a:off x="517524" y="1590772"/>
            <a:ext cx="553212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Content Placeholder 3">
            <a:extLst>
              <a:ext uri="{FF2B5EF4-FFF2-40B4-BE49-F238E27FC236}">
                <a16:creationId xmlns:a16="http://schemas.microsoft.com/office/drawing/2014/main" id="{CD1162D9-A44D-07BB-9241-67B92235B905}"/>
              </a:ext>
            </a:extLst>
          </p:cNvPr>
          <p:cNvSpPr>
            <a:spLocks noGrp="1"/>
          </p:cNvSpPr>
          <p:nvPr>
            <p:ph sz="half" idx="2"/>
          </p:nvPr>
        </p:nvSpPr>
        <p:spPr>
          <a:xfrm>
            <a:off x="6143136" y="1590772"/>
            <a:ext cx="5531340" cy="439092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Slide Number Placeholder 7">
            <a:extLst>
              <a:ext uri="{FF2B5EF4-FFF2-40B4-BE49-F238E27FC236}">
                <a16:creationId xmlns:a16="http://schemas.microsoft.com/office/drawing/2014/main" id="{47BBFA39-9D70-8766-E5BC-A2770DAE5F19}"/>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9" name="Rectangle 8">
            <a:extLst>
              <a:ext uri="{FF2B5EF4-FFF2-40B4-BE49-F238E27FC236}">
                <a16:creationId xmlns:a16="http://schemas.microsoft.com/office/drawing/2014/main" id="{D6A96802-A8FE-BA56-FDFF-8F29871DB174}"/>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 Placeholder 2">
            <a:extLst>
              <a:ext uri="{FF2B5EF4-FFF2-40B4-BE49-F238E27FC236}">
                <a16:creationId xmlns:a16="http://schemas.microsoft.com/office/drawing/2014/main" id="{066036D8-DB3C-43BC-9BA1-21EAC715B4A8}"/>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185129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D870E-7237-E0F1-A063-FC6FB0FC64F6}"/>
              </a:ext>
            </a:extLst>
          </p:cNvPr>
          <p:cNvSpPr>
            <a:spLocks noGrp="1"/>
          </p:cNvSpPr>
          <p:nvPr>
            <p:ph type="body" idx="1"/>
          </p:nvPr>
        </p:nvSpPr>
        <p:spPr>
          <a:xfrm>
            <a:off x="517525" y="1619053"/>
            <a:ext cx="5532120"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3EE6075A-B28C-C673-B5E7-63EC6FB4DECC}"/>
              </a:ext>
            </a:extLst>
          </p:cNvPr>
          <p:cNvSpPr>
            <a:spLocks noGrp="1"/>
          </p:cNvSpPr>
          <p:nvPr>
            <p:ph sz="half" idx="2"/>
          </p:nvPr>
        </p:nvSpPr>
        <p:spPr>
          <a:xfrm>
            <a:off x="517525" y="2506980"/>
            <a:ext cx="553212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4">
            <a:extLst>
              <a:ext uri="{FF2B5EF4-FFF2-40B4-BE49-F238E27FC236}">
                <a16:creationId xmlns:a16="http://schemas.microsoft.com/office/drawing/2014/main" id="{8858D700-3E3E-DAD3-FFC3-6198059B4961}"/>
              </a:ext>
            </a:extLst>
          </p:cNvPr>
          <p:cNvSpPr>
            <a:spLocks noGrp="1"/>
          </p:cNvSpPr>
          <p:nvPr>
            <p:ph type="body" sz="quarter" idx="3"/>
          </p:nvPr>
        </p:nvSpPr>
        <p:spPr>
          <a:xfrm>
            <a:off x="6142355" y="1619053"/>
            <a:ext cx="5532120" cy="731520"/>
          </a:xfrm>
        </p:spPr>
        <p:txBody>
          <a:bodyPr anchor="t"/>
          <a:lstStyle>
            <a:lvl1pPr marL="0" indent="0">
              <a:lnSpc>
                <a:spcPct val="85000"/>
              </a:lnSpc>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6E24FB6B-819F-3748-E4D0-4C545A515A8B}"/>
              </a:ext>
            </a:extLst>
          </p:cNvPr>
          <p:cNvSpPr>
            <a:spLocks noGrp="1"/>
          </p:cNvSpPr>
          <p:nvPr>
            <p:ph sz="quarter" idx="4"/>
          </p:nvPr>
        </p:nvSpPr>
        <p:spPr>
          <a:xfrm>
            <a:off x="6142355" y="2506980"/>
            <a:ext cx="553212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Slide Number Placeholder 9">
            <a:extLst>
              <a:ext uri="{FF2B5EF4-FFF2-40B4-BE49-F238E27FC236}">
                <a16:creationId xmlns:a16="http://schemas.microsoft.com/office/drawing/2014/main" id="{61C2A212-D760-E243-4DB0-F97F1AB8C33D}"/>
              </a:ext>
            </a:extLst>
          </p:cNvPr>
          <p:cNvSpPr>
            <a:spLocks noGrp="1"/>
          </p:cNvSpPr>
          <p:nvPr>
            <p:ph type="sldNum" sz="quarter" idx="10"/>
          </p:nvPr>
        </p:nvSpPr>
        <p:spPr/>
        <p:txBody>
          <a:bodyPr/>
          <a:lstStyle/>
          <a:p>
            <a:fld id="{F2F5F002-0569-40D3-A302-A446E29AD5D9}" type="slidenum">
              <a:rPr lang="en-CA" smtClean="0"/>
              <a:pPr/>
              <a:t>‹#›</a:t>
            </a:fld>
            <a:endParaRPr lang="en-CA"/>
          </a:p>
        </p:txBody>
      </p:sp>
      <p:sp>
        <p:nvSpPr>
          <p:cNvPr id="11" name="Title 10">
            <a:extLst>
              <a:ext uri="{FF2B5EF4-FFF2-40B4-BE49-F238E27FC236}">
                <a16:creationId xmlns:a16="http://schemas.microsoft.com/office/drawing/2014/main" id="{BC808870-0661-4D64-EE50-B0E0361AFA07}"/>
              </a:ext>
            </a:extLst>
          </p:cNvPr>
          <p:cNvSpPr>
            <a:spLocks noGrp="1"/>
          </p:cNvSpPr>
          <p:nvPr>
            <p:ph type="title"/>
          </p:nvPr>
        </p:nvSpPr>
        <p:spPr/>
        <p:txBody>
          <a:bodyPr/>
          <a:lstStyle/>
          <a:p>
            <a:r>
              <a:rPr lang="en-US"/>
              <a:t>Click to edit Master title style</a:t>
            </a:r>
            <a:endParaRPr lang="en-CA"/>
          </a:p>
        </p:txBody>
      </p:sp>
      <p:sp>
        <p:nvSpPr>
          <p:cNvPr id="8" name="Text Placeholder 2">
            <a:extLst>
              <a:ext uri="{FF2B5EF4-FFF2-40B4-BE49-F238E27FC236}">
                <a16:creationId xmlns:a16="http://schemas.microsoft.com/office/drawing/2014/main" id="{E880778E-9D97-4DE1-B887-BF286D83ED00}"/>
              </a:ext>
            </a:extLst>
          </p:cNvPr>
          <p:cNvSpPr>
            <a:spLocks noGrp="1"/>
          </p:cNvSpPr>
          <p:nvPr>
            <p:ph type="body" sz="quarter" idx="12" hasCustomPrompt="1"/>
          </p:nvPr>
        </p:nvSpPr>
        <p:spPr>
          <a:xfrm>
            <a:off x="10574867" y="0"/>
            <a:ext cx="1617133" cy="265058"/>
          </a:xfrm>
        </p:spPr>
        <p:txBody>
          <a:bodyPr anchor="ctr"/>
          <a:lstStyle>
            <a:lvl1pPr marL="0" indent="0" algn="ctr">
              <a:buNone/>
              <a:defRPr sz="1600">
                <a:solidFill>
                  <a:schemeClr val="accent3"/>
                </a:solidFill>
              </a:defRPr>
            </a:lvl1pPr>
          </a:lstStyle>
          <a:p>
            <a:pPr lvl="0"/>
            <a:r>
              <a:rPr lang="en-US" dirty="0"/>
              <a:t>Section</a:t>
            </a:r>
          </a:p>
        </p:txBody>
      </p:sp>
    </p:spTree>
    <p:extLst>
      <p:ext uri="{BB962C8B-B14F-4D97-AF65-F5344CB8AC3E}">
        <p14:creationId xmlns:p14="http://schemas.microsoft.com/office/powerpoint/2010/main" val="25490470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D1499-E22C-DAC8-BC6F-0FA9E1D4BB78}"/>
              </a:ext>
            </a:extLst>
          </p:cNvPr>
          <p:cNvSpPr>
            <a:spLocks noGrp="1"/>
          </p:cNvSpPr>
          <p:nvPr>
            <p:ph type="title"/>
          </p:nvPr>
        </p:nvSpPr>
        <p:spPr>
          <a:xfrm>
            <a:off x="517525" y="472061"/>
            <a:ext cx="11156950" cy="1188720"/>
          </a:xfrm>
          <a:prstGeom prst="rect">
            <a:avLst/>
          </a:prstGeom>
        </p:spPr>
        <p:txBody>
          <a:bodyPr vert="horz" lIns="91440" tIns="45720" rIns="91440" bIns="45720" rtlCol="0" anchor="t">
            <a:noAutofit/>
          </a:bodyPr>
          <a:lstStyle/>
          <a:p>
            <a:r>
              <a:rPr lang="en-US" noProof="0"/>
              <a:t>Click to edit Master title style</a:t>
            </a:r>
            <a:endParaRPr lang="en-CA" noProof="0" dirty="0"/>
          </a:p>
        </p:txBody>
      </p:sp>
      <p:sp>
        <p:nvSpPr>
          <p:cNvPr id="3" name="Text Placeholder 2">
            <a:extLst>
              <a:ext uri="{FF2B5EF4-FFF2-40B4-BE49-F238E27FC236}">
                <a16:creationId xmlns:a16="http://schemas.microsoft.com/office/drawing/2014/main" id="{66B1F4CA-5791-F5BC-54AD-A27FF32A93FF}"/>
              </a:ext>
            </a:extLst>
          </p:cNvPr>
          <p:cNvSpPr>
            <a:spLocks noGrp="1"/>
          </p:cNvSpPr>
          <p:nvPr>
            <p:ph type="body" idx="1"/>
          </p:nvPr>
        </p:nvSpPr>
        <p:spPr>
          <a:xfrm>
            <a:off x="517525" y="1597892"/>
            <a:ext cx="11156950" cy="438380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Slide Number Placeholder 5">
            <a:extLst>
              <a:ext uri="{FF2B5EF4-FFF2-40B4-BE49-F238E27FC236}">
                <a16:creationId xmlns:a16="http://schemas.microsoft.com/office/drawing/2014/main" id="{F45EE27B-3C4C-E49D-8CB3-B4E623FB5E02}"/>
              </a:ext>
            </a:extLst>
          </p:cNvPr>
          <p:cNvSpPr>
            <a:spLocks noGrp="1"/>
          </p:cNvSpPr>
          <p:nvPr>
            <p:ph type="sldNum" sz="quarter" idx="4"/>
          </p:nvPr>
        </p:nvSpPr>
        <p:spPr>
          <a:xfrm>
            <a:off x="10898909" y="6188702"/>
            <a:ext cx="775566"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F2F5F002-0569-40D3-A302-A446E29AD5D9}" type="slidenum">
              <a:rPr lang="en-CA" smtClean="0"/>
              <a:pPr/>
              <a:t>‹#›</a:t>
            </a:fld>
            <a:endParaRPr lang="en-CA"/>
          </a:p>
        </p:txBody>
      </p:sp>
      <p:pic>
        <p:nvPicPr>
          <p:cNvPr id="15" name="Picture 14" descr="A picture containing text, sign&#10;&#10;Description automatically generated">
            <a:extLst>
              <a:ext uri="{FF2B5EF4-FFF2-40B4-BE49-F238E27FC236}">
                <a16:creationId xmlns:a16="http://schemas.microsoft.com/office/drawing/2014/main" id="{9B88D9A9-2317-E1BD-6E1D-1D08B5DE3A8B}"/>
              </a:ext>
            </a:extLst>
          </p:cNvPr>
          <p:cNvPicPr>
            <a:picLocks noChangeAspect="1"/>
          </p:cNvPicPr>
          <p:nvPr userDrawn="1"/>
        </p:nvPicPr>
        <p:blipFill>
          <a:blip r:embed="rId52"/>
          <a:stretch>
            <a:fillRect/>
          </a:stretch>
        </p:blipFill>
        <p:spPr>
          <a:xfrm>
            <a:off x="609600" y="6241931"/>
            <a:ext cx="1463040" cy="355838"/>
          </a:xfrm>
          <a:prstGeom prst="rect">
            <a:avLst/>
          </a:prstGeom>
        </p:spPr>
      </p:pic>
      <p:sp>
        <p:nvSpPr>
          <p:cNvPr id="18" name="Rectangle 17">
            <a:extLst>
              <a:ext uri="{FF2B5EF4-FFF2-40B4-BE49-F238E27FC236}">
                <a16:creationId xmlns:a16="http://schemas.microsoft.com/office/drawing/2014/main" id="{D5DA6BAB-F40F-1022-91C0-6B24EFBE7FE0}"/>
              </a:ext>
            </a:extLst>
          </p:cNvPr>
          <p:cNvSpPr/>
          <p:nvPr userDrawn="1"/>
        </p:nvSpPr>
        <p:spPr>
          <a:xfrm>
            <a:off x="10572558" y="0"/>
            <a:ext cx="1619442" cy="283248"/>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47037683"/>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61" r:id="rId3"/>
    <p:sldLayoutId id="2147483662" r:id="rId4"/>
    <p:sldLayoutId id="2147483660" r:id="rId5"/>
    <p:sldLayoutId id="2147483650" r:id="rId6"/>
    <p:sldLayoutId id="2147483652" r:id="rId7"/>
    <p:sldLayoutId id="2147483671" r:id="rId8"/>
    <p:sldLayoutId id="2147483653" r:id="rId9"/>
    <p:sldLayoutId id="2147483701" r:id="rId10"/>
    <p:sldLayoutId id="2147483702" r:id="rId11"/>
    <p:sldLayoutId id="2147483672" r:id="rId12"/>
    <p:sldLayoutId id="2147483658" r:id="rId13"/>
    <p:sldLayoutId id="2147483659" r:id="rId14"/>
    <p:sldLayoutId id="2147483680" r:id="rId15"/>
    <p:sldLayoutId id="2147483654" r:id="rId16"/>
    <p:sldLayoutId id="2147483651" r:id="rId17"/>
    <p:sldLayoutId id="2147483667" r:id="rId18"/>
    <p:sldLayoutId id="2147483668" r:id="rId19"/>
    <p:sldLayoutId id="2147483669" r:id="rId20"/>
    <p:sldLayoutId id="2147483670" r:id="rId21"/>
    <p:sldLayoutId id="2147483677" r:id="rId22"/>
    <p:sldLayoutId id="2147483664" r:id="rId23"/>
    <p:sldLayoutId id="2147483666" r:id="rId24"/>
    <p:sldLayoutId id="2147483694" r:id="rId25"/>
    <p:sldLayoutId id="2147483679" r:id="rId26"/>
    <p:sldLayoutId id="2147483665" r:id="rId27"/>
    <p:sldLayoutId id="2147483686" r:id="rId28"/>
    <p:sldLayoutId id="2147483684" r:id="rId29"/>
    <p:sldLayoutId id="2147483685" r:id="rId30"/>
    <p:sldLayoutId id="2147483681" r:id="rId31"/>
    <p:sldLayoutId id="2147483682" r:id="rId32"/>
    <p:sldLayoutId id="2147483683" r:id="rId33"/>
    <p:sldLayoutId id="2147483676" r:id="rId34"/>
    <p:sldLayoutId id="2147483673" r:id="rId35"/>
    <p:sldLayoutId id="2147483674" r:id="rId36"/>
    <p:sldLayoutId id="2147483675" r:id="rId37"/>
    <p:sldLayoutId id="2147483678" r:id="rId38"/>
    <p:sldLayoutId id="2147483688" r:id="rId39"/>
    <p:sldLayoutId id="2147483689" r:id="rId40"/>
    <p:sldLayoutId id="2147483690" r:id="rId41"/>
    <p:sldLayoutId id="2147483693" r:id="rId42"/>
    <p:sldLayoutId id="2147483687" r:id="rId43"/>
    <p:sldLayoutId id="2147483657" r:id="rId44"/>
    <p:sldLayoutId id="2147483691" r:id="rId45"/>
    <p:sldLayoutId id="2147483696" r:id="rId46"/>
    <p:sldLayoutId id="2147483655" r:id="rId47"/>
    <p:sldLayoutId id="2147483698" r:id="rId48"/>
    <p:sldLayoutId id="2147483700" r:id="rId49"/>
    <p:sldLayoutId id="2147483703" r:id="rId50"/>
  </p:sldLayoutIdLst>
  <p:hf hdr="0" ftr="0" dt="0"/>
  <p:txStyles>
    <p:titleStyle>
      <a:lvl1pPr algn="l" defTabSz="914400" rtl="0" eaLnBrk="1" latinLnBrk="0" hangingPunct="1">
        <a:lnSpc>
          <a:spcPct val="85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800"/>
        </a:spcBef>
        <a:buFont typeface="Wingdings" panose="05000000000000000000" pitchFamily="2" charset="2"/>
        <a:buChar char="§"/>
        <a:defRPr sz="1800" kern="1200">
          <a:solidFill>
            <a:schemeClr val="tx1"/>
          </a:solidFill>
          <a:latin typeface="+mn-lt"/>
          <a:ea typeface="+mn-ea"/>
          <a:cs typeface="+mn-cs"/>
        </a:defRPr>
      </a:lvl2pPr>
      <a:lvl3pPr marL="684213" indent="-228600" algn="l" defTabSz="914400" rtl="0" eaLnBrk="1" latinLnBrk="0" hangingPunct="1">
        <a:lnSpc>
          <a:spcPct val="100000"/>
        </a:lnSpc>
        <a:spcBef>
          <a:spcPts val="600"/>
        </a:spcBef>
        <a:buFont typeface="Franklin Gothic Book" panose="020B0503020102020204" pitchFamily="34" charset="0"/>
        <a:buChar char="–"/>
        <a:defRPr sz="1600" kern="1200">
          <a:solidFill>
            <a:schemeClr val="tx1"/>
          </a:solidFill>
          <a:latin typeface="+mn-lt"/>
          <a:ea typeface="+mn-ea"/>
          <a:cs typeface="+mn-cs"/>
        </a:defRPr>
      </a:lvl3pPr>
      <a:lvl4pPr marL="914400" indent="-223838" algn="l" defTabSz="914400" rtl="0" eaLnBrk="1" latinLnBrk="0" hangingPunct="1">
        <a:lnSpc>
          <a:spcPct val="100000"/>
        </a:lnSpc>
        <a:spcBef>
          <a:spcPts val="400"/>
        </a:spcBef>
        <a:buFont typeface="Courier New" panose="02070309020205020404" pitchFamily="49" charset="0"/>
        <a:buChar char="o"/>
        <a:defRPr sz="1400" kern="1200">
          <a:solidFill>
            <a:schemeClr val="tx1"/>
          </a:solidFill>
          <a:latin typeface="+mn-lt"/>
          <a:ea typeface="+mn-ea"/>
          <a:cs typeface="+mn-cs"/>
        </a:defRPr>
      </a:lvl4pPr>
      <a:lvl5pPr marL="1147763" indent="-233363" algn="l" defTabSz="914400" rtl="0" eaLnBrk="1" latinLnBrk="0" hangingPunct="1">
        <a:lnSpc>
          <a:spcPct val="100000"/>
        </a:lnSpc>
        <a:spcBef>
          <a:spcPts val="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080" userDrawn="1">
          <p15:clr>
            <a:srgbClr val="F26B43"/>
          </p15:clr>
        </p15:guide>
        <p15:guide id="11" orient="horz" pos="3768" userDrawn="1">
          <p15:clr>
            <a:srgbClr val="F26B43"/>
          </p15:clr>
        </p15:guide>
        <p15:guide id="12" pos="326" userDrawn="1">
          <p15:clr>
            <a:srgbClr val="F26B43"/>
          </p15:clr>
        </p15:guide>
        <p15:guide id="13" pos="7354" userDrawn="1">
          <p15:clr>
            <a:srgbClr val="F26B43"/>
          </p15:clr>
        </p15:guide>
        <p15:guide id="14" orient="horz" pos="4056" userDrawn="1">
          <p15:clr>
            <a:srgbClr val="F26B43"/>
          </p15:clr>
        </p15:guide>
        <p15:guide id="15" pos="3754" userDrawn="1">
          <p15:clr>
            <a:srgbClr val="F26B43"/>
          </p15:clr>
        </p15:guide>
        <p15:guide id="16" pos="39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institutional-agreement?OpenDocumen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rcr.ethics.gc.ca/eng/framework-cadre-2021.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nserc-crsng.gc.ca/InterAgency-Interorganismes/TAFA-AFTO/guide-guide_eng.as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serc-crsng.gc.ca/InterAgency-Interorganismes/TAFA-AFTO/guide-guide_eng.asp"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3.xml"/><Relationship Id="rId4"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5.xml"/><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mailto:research@humber.ca"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31.xml"/><Relationship Id="rId4"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hyperlink" Target="https://humber.ca/legal-and-risk-management/policies/general-administration/purchasing-policy.html" TargetMode="External"/><Relationship Id="rId3" Type="http://schemas.openxmlformats.org/officeDocument/2006/relationships/hyperlink" Target="https://humber.ca/legal-and-risk-management/policies.html?searchKeyword=" TargetMode="External"/><Relationship Id="rId7" Type="http://schemas.openxmlformats.org/officeDocument/2006/relationships/hyperlink" Target="https://humber.ca/legal-and-risk-management/policies/general-administration/out-of-province-travel-policy.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www.humber.ca/finance/system/files/Humber%20College%20T%26E%20Reimbursements_20May2021.pdf" TargetMode="External"/><Relationship Id="rId5" Type="http://schemas.openxmlformats.org/officeDocument/2006/relationships/hyperlink" Target="https://humber.ca/legal-and-risk-management/policies/general-administration/expense-reimbursement-policy.html" TargetMode="External"/><Relationship Id="rId4" Type="http://schemas.openxmlformats.org/officeDocument/2006/relationships/hyperlink" Target="https://humber.ca/legal-and-risk-management/policies/academic/research-contracts-grants-and-fund-administration-policy.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hyperlink" Target="https://www.nserc-crsng.gc.ca/InterAgency-Interorganismes/TAFA-AFTO/guide-guide_eng.asp" TargetMode="External"/><Relationship Id="rId2" Type="http://schemas.openxmlformats.org/officeDocument/2006/relationships/notesSlide" Target="../notesSlides/notesSlide35.xml"/><Relationship Id="rId1" Type="http://schemas.openxmlformats.org/officeDocument/2006/relationships/slideLayout" Target="../slideLayouts/slideLayout49.xml"/><Relationship Id="rId6" Type="http://schemas.openxmlformats.org/officeDocument/2006/relationships/hyperlink" Target="https://www.nserc-crsng.gc.ca/_doc/WebinarTri-AgencyFinAdmin_e.pptx" TargetMode="External"/><Relationship Id="rId5" Type="http://schemas.openxmlformats.org/officeDocument/2006/relationships/hyperlink" Target="https://www.nserc-crsng.gc.ca/_doc/TAGFA/Course-PowerPoint-Deck_e.pptx" TargetMode="External"/><Relationship Id="rId4" Type="http://schemas.openxmlformats.org/officeDocument/2006/relationships/hyperlink" Target="https://www.nserc-crsng.gc.ca/InterAgency-Interorganismes/TAFA-AFTO/faq-faq_eng.asp"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tania.massa@humber.ca" TargetMode="Externa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www.nserc-crsng.gc.ca/InterAgency-Interorganismes/TAFA-AFTO/guide-guide_eng.as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ic.gc.ca/eic/site/063.nsf/eng/h_56B87BE5.html"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6B208E3-E55C-9475-2E3B-2B2F94631ED2}"/>
              </a:ext>
            </a:extLst>
          </p:cNvPr>
          <p:cNvSpPr>
            <a:spLocks noGrp="1"/>
          </p:cNvSpPr>
          <p:nvPr>
            <p:ph type="pic" sz="quarter" idx="13"/>
          </p:nvPr>
        </p:nvSpPr>
        <p:spPr>
          <a:xfrm>
            <a:off x="0" y="2157046"/>
            <a:ext cx="9374188" cy="3943746"/>
          </a:xfrm>
        </p:spPr>
      </p:sp>
      <p:sp>
        <p:nvSpPr>
          <p:cNvPr id="4" name="Title 3">
            <a:extLst>
              <a:ext uri="{FF2B5EF4-FFF2-40B4-BE49-F238E27FC236}">
                <a16:creationId xmlns:a16="http://schemas.microsoft.com/office/drawing/2014/main" id="{A73883D9-EEFB-794F-B003-1AC92F9DDF87}"/>
              </a:ext>
            </a:extLst>
          </p:cNvPr>
          <p:cNvSpPr>
            <a:spLocks noGrp="1"/>
          </p:cNvSpPr>
          <p:nvPr>
            <p:ph type="ctrTitle"/>
          </p:nvPr>
        </p:nvSpPr>
        <p:spPr/>
        <p:txBody>
          <a:bodyPr/>
          <a:lstStyle/>
          <a:p>
            <a:r>
              <a:rPr lang="en-US" dirty="0"/>
              <a:t>Tri-Agency Guide on Financial Administration (TAGFA) Workshop</a:t>
            </a:r>
          </a:p>
        </p:txBody>
      </p:sp>
      <p:sp>
        <p:nvSpPr>
          <p:cNvPr id="6" name="Subtitle 5">
            <a:extLst>
              <a:ext uri="{FF2B5EF4-FFF2-40B4-BE49-F238E27FC236}">
                <a16:creationId xmlns:a16="http://schemas.microsoft.com/office/drawing/2014/main" id="{906A8306-101C-6946-A8FD-807B268CB072}"/>
              </a:ext>
            </a:extLst>
          </p:cNvPr>
          <p:cNvSpPr>
            <a:spLocks noGrp="1"/>
          </p:cNvSpPr>
          <p:nvPr>
            <p:ph type="subTitle" idx="1"/>
          </p:nvPr>
        </p:nvSpPr>
        <p:spPr>
          <a:xfrm>
            <a:off x="517525" y="4947126"/>
            <a:ext cx="2195640" cy="1148978"/>
          </a:xfrm>
        </p:spPr>
        <p:txBody>
          <a:bodyPr/>
          <a:lstStyle/>
          <a:p>
            <a:r>
              <a:rPr lang="en-CA" dirty="0"/>
              <a:t>Presented by:</a:t>
            </a:r>
          </a:p>
          <a:p>
            <a:pPr lvl="1"/>
            <a:r>
              <a:rPr lang="en-CA" dirty="0"/>
              <a:t>Tania Massa</a:t>
            </a:r>
          </a:p>
        </p:txBody>
      </p:sp>
    </p:spTree>
    <p:custDataLst>
      <p:tags r:id="rId1"/>
    </p:custDataLst>
    <p:extLst>
      <p:ext uri="{BB962C8B-B14F-4D97-AF65-F5344CB8AC3E}">
        <p14:creationId xmlns:p14="http://schemas.microsoft.com/office/powerpoint/2010/main" val="329848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263DB424-9CBC-6B4A-A90A-4841BB635C2D}"/>
              </a:ext>
            </a:extLst>
          </p:cNvPr>
          <p:cNvSpPr>
            <a:spLocks noGrp="1"/>
          </p:cNvSpPr>
          <p:nvPr>
            <p:ph type="sldNum" sz="quarter" idx="10"/>
          </p:nvPr>
        </p:nvSpPr>
        <p:spPr/>
        <p:txBody>
          <a:bodyPr/>
          <a:lstStyle/>
          <a:p>
            <a:fld id="{00FE5794-6DE3-4CE2-BEB1-D5DE0CF53E23}" type="slidenum">
              <a:rPr lang="en-US" smtClean="0"/>
              <a:pPr/>
              <a:t>10</a:t>
            </a:fld>
            <a:endParaRPr lang="en-US" dirty="0"/>
          </a:p>
        </p:txBody>
      </p:sp>
      <p:sp>
        <p:nvSpPr>
          <p:cNvPr id="3" name="Content Placeholder 2"/>
          <p:cNvSpPr>
            <a:spLocks noGrp="1"/>
          </p:cNvSpPr>
          <p:nvPr>
            <p:ph sz="quarter" idx="11"/>
          </p:nvPr>
        </p:nvSpPr>
        <p:spPr/>
        <p:txBody>
          <a:bodyPr/>
          <a:lstStyle/>
          <a:p>
            <a:r>
              <a:rPr lang="en-CA" dirty="0"/>
              <a:t>Administration of grant funds is a collaboration between: </a:t>
            </a:r>
          </a:p>
          <a:p>
            <a:pPr lvl="1"/>
            <a:r>
              <a:rPr lang="en-US" dirty="0"/>
              <a:t>Grant recipient (Principal Investigator) and Humber College.</a:t>
            </a:r>
          </a:p>
          <a:p>
            <a:pPr lvl="1"/>
            <a:r>
              <a:rPr lang="en-US" dirty="0"/>
              <a:t>Humber College and the Agencies (NSERC, SSHRC, CIHR).</a:t>
            </a:r>
            <a:br>
              <a:rPr lang="en-US" dirty="0"/>
            </a:br>
            <a:endParaRPr lang="fr-CA" dirty="0"/>
          </a:p>
          <a:p>
            <a:r>
              <a:rPr lang="fr-CA" dirty="0"/>
              <a:t>Statement of Account (Form 300), Annual and Final</a:t>
            </a:r>
          </a:p>
          <a:p>
            <a:pPr lvl="1"/>
            <a:r>
              <a:rPr lang="en-CA" dirty="0"/>
              <a:t>Humber College is responsible for completing, approving and submitting the Form 300.</a:t>
            </a:r>
          </a:p>
          <a:p>
            <a:pPr lvl="1"/>
            <a:r>
              <a:rPr lang="en-CA" dirty="0"/>
              <a:t>Grant recipients are responsible for reviewing and signing the completed Form 300.</a:t>
            </a:r>
            <a:endParaRPr lang="fr-CA" dirty="0"/>
          </a:p>
          <a:p>
            <a:endParaRPr lang="en-US" dirty="0"/>
          </a:p>
        </p:txBody>
      </p:sp>
      <p:sp>
        <p:nvSpPr>
          <p:cNvPr id="2" name="Title 1"/>
          <p:cNvSpPr>
            <a:spLocks noGrp="1"/>
          </p:cNvSpPr>
          <p:nvPr>
            <p:ph type="title"/>
          </p:nvPr>
        </p:nvSpPr>
        <p:spPr/>
        <p:txBody>
          <a:bodyPr/>
          <a:lstStyle/>
          <a:p>
            <a:r>
              <a:rPr lang="en-US" dirty="0"/>
              <a:t>Financial Matters and Administrative Changes</a:t>
            </a:r>
          </a:p>
        </p:txBody>
      </p:sp>
      <p:sp>
        <p:nvSpPr>
          <p:cNvPr id="9" name="Text Placeholder 8">
            <a:extLst>
              <a:ext uri="{FF2B5EF4-FFF2-40B4-BE49-F238E27FC236}">
                <a16:creationId xmlns:a16="http://schemas.microsoft.com/office/drawing/2014/main" id="{35EA0CF7-8854-41CC-AD76-C16B7131E8E8}"/>
              </a:ext>
            </a:extLst>
          </p:cNvPr>
          <p:cNvSpPr>
            <a:spLocks noGrp="1"/>
          </p:cNvSpPr>
          <p:nvPr>
            <p:ph type="body" sz="quarter" idx="12"/>
          </p:nvPr>
        </p:nvSpPr>
        <p:spPr/>
        <p:txBody>
          <a:bodyPr/>
          <a:lstStyle/>
          <a:p>
            <a:r>
              <a:rPr lang="en-US" dirty="0"/>
              <a:t>About</a:t>
            </a:r>
          </a:p>
        </p:txBody>
      </p:sp>
    </p:spTree>
    <p:extLst>
      <p:ext uri="{BB962C8B-B14F-4D97-AF65-F5344CB8AC3E}">
        <p14:creationId xmlns:p14="http://schemas.microsoft.com/office/powerpoint/2010/main" val="37328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lvl="0"/>
            <a:endParaRPr lang="en-CA" dirty="0"/>
          </a:p>
          <a:p>
            <a:pPr lvl="0"/>
            <a:r>
              <a:rPr lang="en-CA" dirty="0"/>
              <a:t>Residual Balances: Funds remaining in a grant account after the expiry date. </a:t>
            </a:r>
          </a:p>
          <a:p>
            <a:pPr lvl="2"/>
            <a:r>
              <a:rPr lang="en-CA" dirty="0"/>
              <a:t>CIHR, funds must be returned to the Agency. </a:t>
            </a:r>
          </a:p>
          <a:p>
            <a:pPr lvl="2"/>
            <a:r>
              <a:rPr lang="en-CA" dirty="0"/>
              <a:t>NSERC and SSHRC, funds may be approved to the General Research Fund (GRF).</a:t>
            </a:r>
            <a:br>
              <a:rPr lang="en-CA" dirty="0"/>
            </a:br>
            <a:endParaRPr lang="en-CA" dirty="0"/>
          </a:p>
          <a:p>
            <a:r>
              <a:rPr lang="en-CA" dirty="0"/>
              <a:t>Transfer of Funds:</a:t>
            </a:r>
          </a:p>
          <a:p>
            <a:pPr lvl="1"/>
            <a:r>
              <a:rPr lang="en-US" dirty="0"/>
              <a:t>Secondary transfers (from Secondary to Tertiary Institutions).</a:t>
            </a:r>
          </a:p>
          <a:p>
            <a:pPr lvl="1"/>
            <a:r>
              <a:rPr lang="en-US" dirty="0"/>
              <a:t>Agency specific requirements remain</a:t>
            </a:r>
            <a:endParaRPr lang="fr-CA" dirty="0"/>
          </a:p>
          <a:p>
            <a:endParaRPr lang="en-US" dirty="0"/>
          </a:p>
        </p:txBody>
      </p:sp>
      <p:sp>
        <p:nvSpPr>
          <p:cNvPr id="2" name="Title 1"/>
          <p:cNvSpPr>
            <a:spLocks noGrp="1"/>
          </p:cNvSpPr>
          <p:nvPr>
            <p:ph type="title"/>
          </p:nvPr>
        </p:nvSpPr>
        <p:spPr/>
        <p:txBody>
          <a:bodyPr/>
          <a:lstStyle/>
          <a:p>
            <a:r>
              <a:rPr lang="en-US" dirty="0"/>
              <a:t>Financial Matters and Administrative Changes (cont’d)</a:t>
            </a:r>
          </a:p>
        </p:txBody>
      </p:sp>
      <p:sp>
        <p:nvSpPr>
          <p:cNvPr id="7" name="Text Placeholder 6">
            <a:extLst>
              <a:ext uri="{FF2B5EF4-FFF2-40B4-BE49-F238E27FC236}">
                <a16:creationId xmlns:a16="http://schemas.microsoft.com/office/drawing/2014/main" id="{C7942237-D02E-4A0F-ADCD-88A9B59D2C03}"/>
              </a:ext>
            </a:extLst>
          </p:cNvPr>
          <p:cNvSpPr>
            <a:spLocks noGrp="1"/>
          </p:cNvSpPr>
          <p:nvPr>
            <p:ph type="body" sz="quarter" idx="12"/>
          </p:nvPr>
        </p:nvSpPr>
        <p:spPr/>
        <p:txBody>
          <a:bodyPr/>
          <a:lstStyle/>
          <a:p>
            <a:r>
              <a:rPr lang="en-US" dirty="0"/>
              <a:t>About</a:t>
            </a:r>
          </a:p>
        </p:txBody>
      </p:sp>
    </p:spTree>
    <p:extLst>
      <p:ext uri="{BB962C8B-B14F-4D97-AF65-F5344CB8AC3E}">
        <p14:creationId xmlns:p14="http://schemas.microsoft.com/office/powerpoint/2010/main" val="323039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a:solidFill>
                  <a:schemeClr val="tx2"/>
                </a:solidFill>
              </a:rPr>
              <a:t>.</a:t>
            </a:r>
            <a:r>
              <a:rPr lang="en-US" dirty="0"/>
              <a:t> Roles and Responsibilities</a:t>
            </a:r>
            <a:br>
              <a:rPr lang="en-US" dirty="0"/>
            </a:br>
            <a:endParaRPr lang="en-US" dirty="0"/>
          </a:p>
        </p:txBody>
      </p:sp>
      <p:sp>
        <p:nvSpPr>
          <p:cNvPr id="5" name="Text Placeholder 4">
            <a:extLst>
              <a:ext uri="{FF2B5EF4-FFF2-40B4-BE49-F238E27FC236}">
                <a16:creationId xmlns:a16="http://schemas.microsoft.com/office/drawing/2014/main" id="{EC7EC739-0E9F-4E20-9EFD-20D866C7E4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467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13</a:t>
            </a:fld>
            <a:endParaRPr lang="en-US" dirty="0"/>
          </a:p>
        </p:txBody>
      </p:sp>
      <p:sp>
        <p:nvSpPr>
          <p:cNvPr id="6" name="Content Placeholder 5"/>
          <p:cNvSpPr>
            <a:spLocks noGrp="1"/>
          </p:cNvSpPr>
          <p:nvPr>
            <p:ph sz="quarter" idx="11"/>
          </p:nvPr>
        </p:nvSpPr>
        <p:spPr/>
        <p:txBody>
          <a:bodyPr/>
          <a:lstStyle/>
          <a:p>
            <a:pPr lvl="0"/>
            <a:r>
              <a:rPr lang="en-US" dirty="0"/>
              <a:t>Humber College is responsible for recognizing the importance of EDI in its policies and practices.</a:t>
            </a:r>
          </a:p>
          <a:p>
            <a:pPr lvl="0"/>
            <a:r>
              <a:rPr lang="en-US" dirty="0"/>
              <a:t>Grant recipients are responsible for ensuring that they carry out their grant activities in accordance with Humber’s and Tri Agency’s EDI policies and practices.</a:t>
            </a:r>
          </a:p>
          <a:p>
            <a:pPr lvl="0"/>
            <a:r>
              <a:rPr lang="en-US" dirty="0">
                <a:hlinkClick r:id="rId3"/>
              </a:rPr>
              <a:t>Tri Agency Equity, Diversity and Inclusion Action Plan</a:t>
            </a:r>
            <a:endParaRPr lang="en-US" dirty="0"/>
          </a:p>
        </p:txBody>
      </p:sp>
      <p:sp>
        <p:nvSpPr>
          <p:cNvPr id="5" name="Title 4"/>
          <p:cNvSpPr>
            <a:spLocks noGrp="1"/>
          </p:cNvSpPr>
          <p:nvPr>
            <p:ph type="title"/>
          </p:nvPr>
        </p:nvSpPr>
        <p:spPr/>
        <p:txBody>
          <a:bodyPr/>
          <a:lstStyle/>
          <a:p>
            <a:r>
              <a:rPr lang="en-US" dirty="0"/>
              <a:t>Equity, diversity and inclusion (EDI)</a:t>
            </a:r>
          </a:p>
        </p:txBody>
      </p:sp>
      <p:sp>
        <p:nvSpPr>
          <p:cNvPr id="8" name="Text Placeholder 7">
            <a:extLst>
              <a:ext uri="{FF2B5EF4-FFF2-40B4-BE49-F238E27FC236}">
                <a16:creationId xmlns:a16="http://schemas.microsoft.com/office/drawing/2014/main" id="{DFBAAFEC-D008-4A2F-859A-00E85D1AFC99}"/>
              </a:ext>
            </a:extLst>
          </p:cNvPr>
          <p:cNvSpPr>
            <a:spLocks noGrp="1"/>
          </p:cNvSpPr>
          <p:nvPr>
            <p:ph type="body" sz="quarter" idx="12"/>
          </p:nvPr>
        </p:nvSpPr>
        <p:spPr/>
        <p:txBody>
          <a:bodyPr/>
          <a:lstStyle/>
          <a:p>
            <a:r>
              <a:rPr lang="en-US" dirty="0"/>
              <a:t>Responsibilities</a:t>
            </a:r>
          </a:p>
        </p:txBody>
      </p:sp>
    </p:spTree>
    <p:extLst>
      <p:ext uri="{BB962C8B-B14F-4D97-AF65-F5344CB8AC3E}">
        <p14:creationId xmlns:p14="http://schemas.microsoft.com/office/powerpoint/2010/main" val="174057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14</a:t>
            </a:fld>
            <a:endParaRPr lang="en-US" dirty="0"/>
          </a:p>
        </p:txBody>
      </p:sp>
      <p:sp>
        <p:nvSpPr>
          <p:cNvPr id="6" name="Content Placeholder 5"/>
          <p:cNvSpPr>
            <a:spLocks noGrp="1"/>
          </p:cNvSpPr>
          <p:nvPr>
            <p:ph sz="quarter" idx="11"/>
          </p:nvPr>
        </p:nvSpPr>
        <p:spPr/>
        <p:txBody>
          <a:bodyPr/>
          <a:lstStyle/>
          <a:p>
            <a:pPr lvl="0"/>
            <a:r>
              <a:rPr lang="en-US" dirty="0"/>
              <a:t>Set out the general terms and conditions for the appropriate use of grant funds.</a:t>
            </a:r>
          </a:p>
          <a:p>
            <a:pPr lvl="0"/>
            <a:r>
              <a:rPr lang="en-US" dirty="0"/>
              <a:t>Communicate and consult with the institution on the introduction of new policies or changes to existing policies.</a:t>
            </a:r>
          </a:p>
          <a:p>
            <a:pPr lvl="0"/>
            <a:r>
              <a:rPr lang="en-US" dirty="0"/>
              <a:t>Make funds available to grant recipients in a timely manner.</a:t>
            </a:r>
          </a:p>
          <a:p>
            <a:pPr lvl="0"/>
            <a:r>
              <a:rPr lang="en-US" dirty="0"/>
              <a:t>Conduct periodic reviews of the use and administration of grant funds.</a:t>
            </a:r>
          </a:p>
          <a:p>
            <a:pPr lvl="0"/>
            <a:r>
              <a:rPr lang="en-US" dirty="0"/>
              <a:t>Oversee approval of changes to grant administration that have financial implications for the tri-Agency.</a:t>
            </a:r>
          </a:p>
          <a:p>
            <a:pPr lvl="0"/>
            <a:r>
              <a:rPr lang="en-US" dirty="0"/>
              <a:t>Terminate a grant when Tri-Agency requirements can no longer be met. </a:t>
            </a:r>
          </a:p>
        </p:txBody>
      </p:sp>
      <p:sp>
        <p:nvSpPr>
          <p:cNvPr id="5" name="Title 4"/>
          <p:cNvSpPr>
            <a:spLocks noGrp="1"/>
          </p:cNvSpPr>
          <p:nvPr>
            <p:ph type="title"/>
          </p:nvPr>
        </p:nvSpPr>
        <p:spPr/>
        <p:txBody>
          <a:bodyPr/>
          <a:lstStyle/>
          <a:p>
            <a:r>
              <a:rPr lang="en-US" dirty="0"/>
              <a:t>Tri-Agency</a:t>
            </a:r>
          </a:p>
        </p:txBody>
      </p:sp>
      <p:sp>
        <p:nvSpPr>
          <p:cNvPr id="8" name="Text Placeholder 7">
            <a:extLst>
              <a:ext uri="{FF2B5EF4-FFF2-40B4-BE49-F238E27FC236}">
                <a16:creationId xmlns:a16="http://schemas.microsoft.com/office/drawing/2014/main" id="{82362B7A-5CE8-493C-900A-6CBBDA083E54}"/>
              </a:ext>
            </a:extLst>
          </p:cNvPr>
          <p:cNvSpPr>
            <a:spLocks noGrp="1"/>
          </p:cNvSpPr>
          <p:nvPr>
            <p:ph type="body" sz="quarter" idx="12"/>
          </p:nvPr>
        </p:nvSpPr>
        <p:spPr/>
        <p:txBody>
          <a:bodyPr/>
          <a:lstStyle/>
          <a:p>
            <a:r>
              <a:rPr lang="en-US" dirty="0"/>
              <a:t>Responsibilities</a:t>
            </a:r>
          </a:p>
        </p:txBody>
      </p:sp>
    </p:spTree>
    <p:extLst>
      <p:ext uri="{BB962C8B-B14F-4D97-AF65-F5344CB8AC3E}">
        <p14:creationId xmlns:p14="http://schemas.microsoft.com/office/powerpoint/2010/main" val="255300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fontScale="92500" lnSpcReduction="10000"/>
          </a:bodyPr>
          <a:lstStyle/>
          <a:p>
            <a:r>
              <a:rPr lang="en-US" dirty="0"/>
              <a:t>Develop and implement effective policies, administrative systems, procedures, and controls to </a:t>
            </a:r>
          </a:p>
          <a:p>
            <a:pPr lvl="1"/>
            <a:r>
              <a:rPr lang="en-US" dirty="0"/>
              <a:t>oversee appropriate use of grant funds</a:t>
            </a:r>
          </a:p>
          <a:p>
            <a:pPr lvl="1"/>
            <a:r>
              <a:rPr lang="en-US" dirty="0"/>
              <a:t>ensure compliance with relevant Tri-Agency policies and agreements.</a:t>
            </a:r>
          </a:p>
          <a:p>
            <a:r>
              <a:rPr lang="en-US" dirty="0"/>
              <a:t>Monitor the eligibility of its recipients throughout the term of the grant and inform the relevant agency of any change</a:t>
            </a:r>
          </a:p>
          <a:p>
            <a:r>
              <a:rPr lang="en-US" dirty="0"/>
              <a:t>Withhold or withdraw approval of expenditures that contravene a Tri-Agency or Humber policy, or the terms and conditions of the grant.</a:t>
            </a:r>
          </a:p>
          <a:p>
            <a:r>
              <a:rPr lang="en-US" dirty="0"/>
              <a:t>Provide training on Humber’s policies and practices with respect to the Tri-Agency grant administration.</a:t>
            </a:r>
          </a:p>
          <a:p>
            <a:r>
              <a:rPr lang="en-US" dirty="0"/>
              <a:t>Provide adequate physical and organizational infrastructure for the conduct of research, research training and other funded activities.</a:t>
            </a:r>
          </a:p>
          <a:p>
            <a:r>
              <a:rPr lang="en-US" dirty="0"/>
              <a:t>Oversee and submit grant amendment requests to the relevant Agency.</a:t>
            </a:r>
          </a:p>
          <a:p>
            <a:r>
              <a:rPr lang="en-US" dirty="0"/>
              <a:t>Keep complete and accurate records, and report on the use of Tri-Agency funding.</a:t>
            </a:r>
          </a:p>
        </p:txBody>
      </p:sp>
      <p:sp>
        <p:nvSpPr>
          <p:cNvPr id="5" name="Title 4"/>
          <p:cNvSpPr>
            <a:spLocks noGrp="1"/>
          </p:cNvSpPr>
          <p:nvPr>
            <p:ph type="title"/>
          </p:nvPr>
        </p:nvSpPr>
        <p:spPr/>
        <p:txBody>
          <a:bodyPr/>
          <a:lstStyle/>
          <a:p>
            <a:r>
              <a:rPr lang="en-US" dirty="0"/>
              <a:t>Administering Institution - Humber</a:t>
            </a:r>
          </a:p>
        </p:txBody>
      </p:sp>
      <p:sp>
        <p:nvSpPr>
          <p:cNvPr id="4" name="Text Placeholder 3">
            <a:extLst>
              <a:ext uri="{FF2B5EF4-FFF2-40B4-BE49-F238E27FC236}">
                <a16:creationId xmlns:a16="http://schemas.microsoft.com/office/drawing/2014/main" id="{AC08384C-B2D6-40EE-8D3B-14EC56FF2091}"/>
              </a:ext>
            </a:extLst>
          </p:cNvPr>
          <p:cNvSpPr>
            <a:spLocks noGrp="1"/>
          </p:cNvSpPr>
          <p:nvPr>
            <p:ph type="body" sz="quarter" idx="12"/>
          </p:nvPr>
        </p:nvSpPr>
        <p:spPr/>
        <p:txBody>
          <a:bodyPr/>
          <a:lstStyle/>
          <a:p>
            <a:r>
              <a:rPr lang="en-US" dirty="0"/>
              <a:t>Responsibilities</a:t>
            </a:r>
          </a:p>
        </p:txBody>
      </p:sp>
      <p:sp>
        <p:nvSpPr>
          <p:cNvPr id="8" name="TextBox 7"/>
          <p:cNvSpPr txBox="1"/>
          <p:nvPr/>
        </p:nvSpPr>
        <p:spPr>
          <a:xfrm>
            <a:off x="1072896" y="6114288"/>
            <a:ext cx="9765792" cy="369332"/>
          </a:xfrm>
          <a:prstGeom prst="rect">
            <a:avLst/>
          </a:prstGeom>
          <a:noFill/>
          <a:ln>
            <a:noFill/>
          </a:ln>
        </p:spPr>
        <p:txBody>
          <a:bodyPr wrap="square" rtlCol="0">
            <a:spAutoFit/>
          </a:bodyPr>
          <a:lstStyle/>
          <a:p>
            <a:pPr algn="ctr"/>
            <a:r>
              <a:rPr lang="en-US" i="1" dirty="0">
                <a:solidFill>
                  <a:schemeClr val="accent1"/>
                </a:solidFill>
              </a:rPr>
              <a:t>The decision-making process rests on the administering institution, Humber</a:t>
            </a:r>
            <a:endParaRPr lang="en-US" i="1" strike="sngStrike" dirty="0">
              <a:solidFill>
                <a:schemeClr val="accent1"/>
              </a:solidFill>
            </a:endParaRPr>
          </a:p>
        </p:txBody>
      </p:sp>
    </p:spTree>
    <p:extLst>
      <p:ext uri="{BB962C8B-B14F-4D97-AF65-F5344CB8AC3E}">
        <p14:creationId xmlns:p14="http://schemas.microsoft.com/office/powerpoint/2010/main" val="232315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16</a:t>
            </a:fld>
            <a:endParaRPr lang="en-US" dirty="0"/>
          </a:p>
        </p:txBody>
      </p:sp>
      <p:sp>
        <p:nvSpPr>
          <p:cNvPr id="6" name="Content Placeholder 5"/>
          <p:cNvSpPr>
            <a:spLocks noGrp="1"/>
          </p:cNvSpPr>
          <p:nvPr>
            <p:ph sz="quarter" idx="11"/>
          </p:nvPr>
        </p:nvSpPr>
        <p:spPr/>
        <p:txBody>
          <a:bodyPr/>
          <a:lstStyle/>
          <a:p>
            <a:pPr lvl="0"/>
            <a:r>
              <a:rPr lang="en-US" dirty="0"/>
              <a:t>Grant recipients are expected to conduct their research in a manner that adheres to the </a:t>
            </a:r>
            <a:r>
              <a:rPr lang="en-US" dirty="0">
                <a:hlinkClick r:id="rId3"/>
              </a:rPr>
              <a:t>Tri-Agency Framework: Responsible Conduct of Research</a:t>
            </a:r>
            <a:r>
              <a:rPr lang="en-US" dirty="0"/>
              <a:t>.</a:t>
            </a:r>
          </a:p>
          <a:p>
            <a:pPr lvl="0"/>
            <a:r>
              <a:rPr lang="en-US" dirty="0"/>
              <a:t>Grant recipients hold the authority to use grant funds in accordance with Tri-Agency’s principles and directives (see </a:t>
            </a:r>
            <a:r>
              <a:rPr lang="en-US" dirty="0">
                <a:hlinkClick r:id="rId4"/>
              </a:rPr>
              <a:t>Guide</a:t>
            </a:r>
            <a:r>
              <a:rPr lang="en-US" dirty="0"/>
              <a:t>) and in accordance with Humber’s policies.</a:t>
            </a:r>
          </a:p>
          <a:p>
            <a:pPr lvl="0"/>
            <a:r>
              <a:rPr lang="en-US" dirty="0"/>
              <a:t>Only grant recipients can delegate to others their authority to use grant funds:</a:t>
            </a:r>
          </a:p>
          <a:p>
            <a:pPr lvl="1"/>
            <a:r>
              <a:rPr lang="en-US" dirty="0"/>
              <a:t>Delegation of authority must be formally documented</a:t>
            </a:r>
          </a:p>
          <a:p>
            <a:pPr lvl="1"/>
            <a:r>
              <a:rPr lang="en-US" dirty="0"/>
              <a:t>Delegates must have the skills and knowledge of the funded research/activities to exercise the role effectively</a:t>
            </a:r>
          </a:p>
          <a:p>
            <a:pPr lvl="1"/>
            <a:r>
              <a:rPr lang="en-US" dirty="0"/>
              <a:t>Delegates must not be an individual who is responsible for the review and approval of payments </a:t>
            </a:r>
          </a:p>
          <a:p>
            <a:endParaRPr lang="en-US" dirty="0"/>
          </a:p>
        </p:txBody>
      </p:sp>
      <p:sp>
        <p:nvSpPr>
          <p:cNvPr id="5" name="Title 4"/>
          <p:cNvSpPr>
            <a:spLocks noGrp="1"/>
          </p:cNvSpPr>
          <p:nvPr>
            <p:ph type="title"/>
          </p:nvPr>
        </p:nvSpPr>
        <p:spPr/>
        <p:txBody>
          <a:bodyPr/>
          <a:lstStyle/>
          <a:p>
            <a:r>
              <a:rPr lang="en-US" dirty="0"/>
              <a:t>Grant Recipients and Any Delegate</a:t>
            </a:r>
          </a:p>
        </p:txBody>
      </p:sp>
      <p:sp>
        <p:nvSpPr>
          <p:cNvPr id="9" name="Text Placeholder 8">
            <a:extLst>
              <a:ext uri="{FF2B5EF4-FFF2-40B4-BE49-F238E27FC236}">
                <a16:creationId xmlns:a16="http://schemas.microsoft.com/office/drawing/2014/main" id="{0EFC3DD3-64D7-419D-9E79-0345502EDF4B}"/>
              </a:ext>
            </a:extLst>
          </p:cNvPr>
          <p:cNvSpPr>
            <a:spLocks noGrp="1"/>
          </p:cNvSpPr>
          <p:nvPr>
            <p:ph type="body" sz="quarter" idx="12"/>
          </p:nvPr>
        </p:nvSpPr>
        <p:spPr/>
        <p:txBody>
          <a:bodyPr/>
          <a:lstStyle/>
          <a:p>
            <a:r>
              <a:rPr lang="en-US" dirty="0"/>
              <a:t>Responsibilities</a:t>
            </a:r>
          </a:p>
        </p:txBody>
      </p:sp>
    </p:spTree>
    <p:extLst>
      <p:ext uri="{BB962C8B-B14F-4D97-AF65-F5344CB8AC3E}">
        <p14:creationId xmlns:p14="http://schemas.microsoft.com/office/powerpoint/2010/main" val="67046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a:solidFill>
                  <a:schemeClr val="tx2"/>
                </a:solidFill>
              </a:rPr>
              <a:t>.</a:t>
            </a:r>
            <a:r>
              <a:rPr lang="en-US" dirty="0"/>
              <a:t> TAGFA Principles and Directives</a:t>
            </a:r>
            <a:br>
              <a:rPr lang="en-US" dirty="0"/>
            </a:br>
            <a:endParaRPr lang="en-US" dirty="0"/>
          </a:p>
        </p:txBody>
      </p:sp>
      <p:sp>
        <p:nvSpPr>
          <p:cNvPr id="5" name="Text Placeholder 4">
            <a:extLst>
              <a:ext uri="{FF2B5EF4-FFF2-40B4-BE49-F238E27FC236}">
                <a16:creationId xmlns:a16="http://schemas.microsoft.com/office/drawing/2014/main" id="{EC7EC739-0E9F-4E20-9EFD-20D866C7E4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09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18</a:t>
            </a:fld>
            <a:endParaRPr lang="en-US" dirty="0"/>
          </a:p>
        </p:txBody>
      </p:sp>
      <p:graphicFrame>
        <p:nvGraphicFramePr>
          <p:cNvPr id="2" name="Content Placeholder 1">
            <a:extLst>
              <a:ext uri="{FF2B5EF4-FFF2-40B4-BE49-F238E27FC236}">
                <a16:creationId xmlns:a16="http://schemas.microsoft.com/office/drawing/2014/main" id="{0C205EB2-E412-4A23-99D1-DCB8A5BEBB5F}"/>
              </a:ext>
            </a:extLst>
          </p:cNvPr>
          <p:cNvGraphicFramePr>
            <a:graphicFrameLocks noGrp="1"/>
          </p:cNvGraphicFramePr>
          <p:nvPr>
            <p:ph sz="quarter" idx="11"/>
            <p:extLst>
              <p:ext uri="{D42A27DB-BD31-4B8C-83A1-F6EECF244321}">
                <p14:modId xmlns:p14="http://schemas.microsoft.com/office/powerpoint/2010/main" val="1143618607"/>
              </p:ext>
            </p:extLst>
          </p:nvPr>
        </p:nvGraphicFramePr>
        <p:xfrm>
          <a:off x="1800692" y="1590675"/>
          <a:ext cx="8590616"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The 4 TAGFA Principles</a:t>
            </a:r>
          </a:p>
        </p:txBody>
      </p:sp>
      <p:sp>
        <p:nvSpPr>
          <p:cNvPr id="11" name="Text Placeholder 10">
            <a:extLst>
              <a:ext uri="{FF2B5EF4-FFF2-40B4-BE49-F238E27FC236}">
                <a16:creationId xmlns:a16="http://schemas.microsoft.com/office/drawing/2014/main" id="{8ECE5443-FAAE-42CB-8A7E-003EF379CD6B}"/>
              </a:ext>
            </a:extLst>
          </p:cNvPr>
          <p:cNvSpPr>
            <a:spLocks noGrp="1"/>
          </p:cNvSpPr>
          <p:nvPr>
            <p:ph type="body" sz="quarter" idx="12"/>
          </p:nvPr>
        </p:nvSpPr>
        <p:spPr/>
        <p:txBody>
          <a:bodyPr/>
          <a:lstStyle/>
          <a:p>
            <a:r>
              <a:rPr lang="en-US" dirty="0"/>
              <a:t>TAGFA Principles</a:t>
            </a:r>
          </a:p>
        </p:txBody>
      </p:sp>
    </p:spTree>
    <p:extLst>
      <p:ext uri="{BB962C8B-B14F-4D97-AF65-F5344CB8AC3E}">
        <p14:creationId xmlns:p14="http://schemas.microsoft.com/office/powerpoint/2010/main" val="409581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19</a:t>
            </a:fld>
            <a:endParaRPr lang="en-US" dirty="0"/>
          </a:p>
        </p:txBody>
      </p:sp>
      <p:sp>
        <p:nvSpPr>
          <p:cNvPr id="6" name="Content Placeholder 5"/>
          <p:cNvSpPr>
            <a:spLocks noGrp="1"/>
          </p:cNvSpPr>
          <p:nvPr>
            <p:ph sz="quarter" idx="11"/>
          </p:nvPr>
        </p:nvSpPr>
        <p:spPr/>
        <p:txBody>
          <a:bodyPr/>
          <a:lstStyle/>
          <a:p>
            <a:r>
              <a:rPr lang="en-US" dirty="0"/>
              <a:t>Examples: </a:t>
            </a:r>
          </a:p>
          <a:p>
            <a:pPr lvl="1"/>
            <a:r>
              <a:rPr lang="en-US" dirty="0"/>
              <a:t>Salaries and benefits of research personnel</a:t>
            </a:r>
          </a:p>
          <a:p>
            <a:pPr lvl="1"/>
            <a:r>
              <a:rPr lang="en-US" dirty="0"/>
              <a:t>Equipment</a:t>
            </a:r>
          </a:p>
          <a:p>
            <a:pPr lvl="1"/>
            <a:r>
              <a:rPr lang="en-US" dirty="0"/>
              <a:t>Consumables</a:t>
            </a:r>
          </a:p>
          <a:p>
            <a:pPr lvl="1"/>
            <a:r>
              <a:rPr lang="en-US" dirty="0"/>
              <a:t>Travel</a:t>
            </a:r>
          </a:p>
          <a:p>
            <a:r>
              <a:rPr lang="en-US" dirty="0"/>
              <a:t>Essential expenditures that would not have been incurred had grant not been undertaken</a:t>
            </a:r>
          </a:p>
          <a:p>
            <a:r>
              <a:rPr lang="en-US" dirty="0"/>
              <a:t>Can be directly assigned to grant activities with a high degree of accuracy </a:t>
            </a:r>
          </a:p>
        </p:txBody>
      </p:sp>
      <p:sp>
        <p:nvSpPr>
          <p:cNvPr id="5" name="Title 4"/>
          <p:cNvSpPr>
            <a:spLocks noGrp="1"/>
          </p:cNvSpPr>
          <p:nvPr>
            <p:ph type="title"/>
          </p:nvPr>
        </p:nvSpPr>
        <p:spPr/>
        <p:txBody>
          <a:bodyPr/>
          <a:lstStyle/>
          <a:p>
            <a:r>
              <a:rPr lang="en-US" dirty="0"/>
              <a:t>Definitions: What is a “Direct Cost”?</a:t>
            </a:r>
          </a:p>
        </p:txBody>
      </p:sp>
      <p:sp>
        <p:nvSpPr>
          <p:cNvPr id="9" name="Text Placeholder 8">
            <a:extLst>
              <a:ext uri="{FF2B5EF4-FFF2-40B4-BE49-F238E27FC236}">
                <a16:creationId xmlns:a16="http://schemas.microsoft.com/office/drawing/2014/main" id="{95F047CC-E694-47DB-A695-4A5BCFCBF744}"/>
              </a:ext>
            </a:extLst>
          </p:cNvPr>
          <p:cNvSpPr>
            <a:spLocks noGrp="1"/>
          </p:cNvSpPr>
          <p:nvPr>
            <p:ph type="body" sz="quarter" idx="12"/>
          </p:nvPr>
        </p:nvSpPr>
        <p:spPr/>
        <p:txBody>
          <a:bodyPr/>
          <a:lstStyle/>
          <a:p>
            <a:r>
              <a:rPr lang="en-US" dirty="0"/>
              <a:t>TAGFA Principles</a:t>
            </a:r>
          </a:p>
        </p:txBody>
      </p:sp>
    </p:spTree>
    <p:extLst>
      <p:ext uri="{BB962C8B-B14F-4D97-AF65-F5344CB8AC3E}">
        <p14:creationId xmlns:p14="http://schemas.microsoft.com/office/powerpoint/2010/main" val="205316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7118-D0DB-47DB-99AE-D90F76102C6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6B6AC90-A088-4A68-A3C7-4A771FC1D736}"/>
              </a:ext>
            </a:extLst>
          </p:cNvPr>
          <p:cNvSpPr>
            <a:spLocks noGrp="1"/>
          </p:cNvSpPr>
          <p:nvPr>
            <p:ph sz="half" idx="1"/>
          </p:nvPr>
        </p:nvSpPr>
        <p:spPr/>
        <p:txBody>
          <a:bodyPr/>
          <a:lstStyle/>
          <a:p>
            <a:pPr>
              <a:lnSpc>
                <a:spcPct val="150000"/>
              </a:lnSpc>
            </a:pPr>
            <a:r>
              <a:rPr lang="en-US" sz="2800" dirty="0">
                <a:solidFill>
                  <a:srgbClr val="000033"/>
                </a:solidFill>
                <a:latin typeface="Franklin Gothic Demi Cond"/>
                <a:cs typeface="Calibri"/>
              </a:rPr>
              <a:t>1</a:t>
            </a:r>
            <a:r>
              <a:rPr lang="en-US" sz="3200" dirty="0">
                <a:solidFill>
                  <a:srgbClr val="DF4661"/>
                </a:solidFill>
                <a:latin typeface="Franklin Gothic Demi Cond"/>
                <a:cs typeface="Calibri"/>
              </a:rPr>
              <a:t>.</a:t>
            </a:r>
            <a:r>
              <a:rPr lang="en-US" sz="2400" dirty="0">
                <a:solidFill>
                  <a:srgbClr val="000033"/>
                </a:solidFill>
                <a:latin typeface="Franklin Gothic Book"/>
                <a:cs typeface="Calibri"/>
              </a:rPr>
              <a:t> </a:t>
            </a:r>
            <a:r>
              <a:rPr lang="en-US" dirty="0">
                <a:solidFill>
                  <a:srgbClr val="000033"/>
                </a:solidFill>
                <a:latin typeface="Franklin Gothic Book"/>
                <a:cs typeface="Calibri"/>
              </a:rPr>
              <a:t>About</a:t>
            </a:r>
            <a:r>
              <a:rPr lang="en-US" sz="2400" dirty="0">
                <a:solidFill>
                  <a:srgbClr val="000033"/>
                </a:solidFill>
                <a:latin typeface="Franklin Gothic Book"/>
                <a:cs typeface="Calibri"/>
              </a:rPr>
              <a:t> </a:t>
            </a:r>
            <a:r>
              <a:rPr lang="en-US" sz="2400" dirty="0">
                <a:solidFill>
                  <a:srgbClr val="000033"/>
                </a:solidFill>
                <a:latin typeface="Franklin Gothic Book"/>
                <a:cs typeface="Calibri"/>
                <a:hlinkClick r:id="rId3"/>
              </a:rPr>
              <a:t>TAGFA</a:t>
            </a:r>
            <a:endParaRPr lang="en-US" sz="2400" dirty="0">
              <a:solidFill>
                <a:srgbClr val="000033"/>
              </a:solidFill>
              <a:latin typeface="Franklin Gothic Book"/>
              <a:cs typeface="Calibri"/>
            </a:endParaRPr>
          </a:p>
          <a:p>
            <a:pPr>
              <a:lnSpc>
                <a:spcPct val="150000"/>
              </a:lnSpc>
            </a:pPr>
            <a:r>
              <a:rPr lang="en-US" sz="2800" dirty="0">
                <a:solidFill>
                  <a:srgbClr val="000033"/>
                </a:solidFill>
                <a:latin typeface="Franklin Gothic Demi Cond"/>
                <a:cs typeface="Calibri"/>
              </a:rPr>
              <a:t>2</a:t>
            </a:r>
            <a:r>
              <a:rPr lang="en-US" sz="2400" dirty="0">
                <a:solidFill>
                  <a:srgbClr val="DF4661"/>
                </a:solidFill>
                <a:latin typeface="Franklin Gothic Demi Cond"/>
                <a:cs typeface="Calibri"/>
              </a:rPr>
              <a:t>.</a:t>
            </a:r>
            <a:r>
              <a:rPr lang="en-US" sz="2400" dirty="0">
                <a:solidFill>
                  <a:srgbClr val="000033"/>
                </a:solidFill>
                <a:latin typeface="Franklin Gothic Book"/>
                <a:cs typeface="Calibri"/>
              </a:rPr>
              <a:t> Roles and Responsibilities</a:t>
            </a:r>
          </a:p>
          <a:p>
            <a:pPr>
              <a:lnSpc>
                <a:spcPct val="150000"/>
              </a:lnSpc>
            </a:pPr>
            <a:r>
              <a:rPr lang="en-US" sz="2800" dirty="0">
                <a:solidFill>
                  <a:srgbClr val="000033"/>
                </a:solidFill>
                <a:latin typeface="Franklin Gothic Demi Cond"/>
                <a:cs typeface="Calibri"/>
              </a:rPr>
              <a:t>3</a:t>
            </a:r>
            <a:r>
              <a:rPr lang="en-US" sz="2400" dirty="0">
                <a:solidFill>
                  <a:srgbClr val="DF4661"/>
                </a:solidFill>
                <a:latin typeface="Franklin Gothic Demi Cond"/>
                <a:cs typeface="Calibri"/>
              </a:rPr>
              <a:t>.</a:t>
            </a:r>
            <a:r>
              <a:rPr lang="en-US" sz="2400" dirty="0">
                <a:solidFill>
                  <a:srgbClr val="000033"/>
                </a:solidFill>
                <a:latin typeface="Franklin Gothic Book"/>
                <a:cs typeface="Calibri"/>
              </a:rPr>
              <a:t> TAGFA Principles and Directives</a:t>
            </a:r>
          </a:p>
          <a:p>
            <a:pPr>
              <a:lnSpc>
                <a:spcPct val="150000"/>
              </a:lnSpc>
            </a:pPr>
            <a:r>
              <a:rPr lang="en-US" sz="2800" dirty="0">
                <a:solidFill>
                  <a:srgbClr val="000033"/>
                </a:solidFill>
                <a:latin typeface="Franklin Gothic Demi Cond"/>
                <a:cs typeface="Calibri"/>
              </a:rPr>
              <a:t>4</a:t>
            </a:r>
            <a:r>
              <a:rPr lang="en-US" sz="2400" dirty="0">
                <a:solidFill>
                  <a:srgbClr val="DF4661"/>
                </a:solidFill>
                <a:latin typeface="Franklin Gothic Demi Cond"/>
                <a:cs typeface="Calibri"/>
              </a:rPr>
              <a:t>.</a:t>
            </a:r>
            <a:r>
              <a:rPr lang="en-US" sz="2400" dirty="0">
                <a:solidFill>
                  <a:srgbClr val="000033"/>
                </a:solidFill>
                <a:latin typeface="Franklin Gothic Book"/>
                <a:cs typeface="Calibri"/>
              </a:rPr>
              <a:t> Humber College Policies and Directives</a:t>
            </a:r>
          </a:p>
          <a:p>
            <a:pPr>
              <a:lnSpc>
                <a:spcPct val="150000"/>
              </a:lnSpc>
            </a:pPr>
            <a:r>
              <a:rPr lang="en-US" sz="2800" dirty="0">
                <a:solidFill>
                  <a:srgbClr val="000033"/>
                </a:solidFill>
                <a:latin typeface="Franklin Gothic Demi Cond"/>
                <a:cs typeface="Calibri"/>
              </a:rPr>
              <a:t>5</a:t>
            </a:r>
            <a:r>
              <a:rPr lang="en-US" sz="2400" dirty="0">
                <a:solidFill>
                  <a:srgbClr val="DF4661"/>
                </a:solidFill>
                <a:latin typeface="Franklin Gothic Demi Cond"/>
                <a:cs typeface="Calibri"/>
              </a:rPr>
              <a:t>.</a:t>
            </a:r>
            <a:r>
              <a:rPr lang="en-US" sz="2400" dirty="0">
                <a:solidFill>
                  <a:srgbClr val="000033"/>
                </a:solidFill>
                <a:latin typeface="Franklin Gothic Book"/>
                <a:cs typeface="Calibri"/>
              </a:rPr>
              <a:t> Resources</a:t>
            </a:r>
          </a:p>
        </p:txBody>
      </p:sp>
      <p:sp>
        <p:nvSpPr>
          <p:cNvPr id="4" name="Content Placeholder 3">
            <a:extLst>
              <a:ext uri="{FF2B5EF4-FFF2-40B4-BE49-F238E27FC236}">
                <a16:creationId xmlns:a16="http://schemas.microsoft.com/office/drawing/2014/main" id="{AE2D7795-2661-4BF6-ADA2-9084393E482D}"/>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5662A423-BD7A-4DE2-B485-35E1C3C688A4}"/>
              </a:ext>
            </a:extLst>
          </p:cNvPr>
          <p:cNvSpPr>
            <a:spLocks noGrp="1"/>
          </p:cNvSpPr>
          <p:nvPr>
            <p:ph type="sldNum" sz="quarter" idx="10"/>
          </p:nvPr>
        </p:nvSpPr>
        <p:spPr/>
        <p:txBody>
          <a:bodyPr/>
          <a:lstStyle/>
          <a:p>
            <a:fld id="{F2F5F002-0569-40D3-A302-A446E29AD5D9}" type="slidenum">
              <a:rPr lang="en-CA" smtClean="0"/>
              <a:pPr/>
              <a:t>2</a:t>
            </a:fld>
            <a:endParaRPr lang="en-CA"/>
          </a:p>
        </p:txBody>
      </p:sp>
    </p:spTree>
    <p:extLst>
      <p:ext uri="{BB962C8B-B14F-4D97-AF65-F5344CB8AC3E}">
        <p14:creationId xmlns:p14="http://schemas.microsoft.com/office/powerpoint/2010/main" val="59265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20</a:t>
            </a:fld>
            <a:endParaRPr lang="en-US" dirty="0"/>
          </a:p>
        </p:txBody>
      </p:sp>
      <p:sp>
        <p:nvSpPr>
          <p:cNvPr id="6" name="Content Placeholder 5"/>
          <p:cNvSpPr>
            <a:spLocks noGrp="1"/>
          </p:cNvSpPr>
          <p:nvPr>
            <p:ph sz="quarter" idx="11"/>
          </p:nvPr>
        </p:nvSpPr>
        <p:spPr/>
        <p:txBody>
          <a:bodyPr/>
          <a:lstStyle/>
          <a:p>
            <a:r>
              <a:rPr lang="en-US" dirty="0"/>
              <a:t>Examples: </a:t>
            </a:r>
          </a:p>
          <a:p>
            <a:pPr lvl="1"/>
            <a:r>
              <a:rPr lang="en-US" dirty="0"/>
              <a:t>Utilities</a:t>
            </a:r>
          </a:p>
          <a:p>
            <a:pPr lvl="1"/>
            <a:r>
              <a:rPr lang="en-US" dirty="0"/>
              <a:t>Research services</a:t>
            </a:r>
          </a:p>
          <a:p>
            <a:pPr lvl="1"/>
            <a:r>
              <a:rPr lang="en-US" dirty="0"/>
              <a:t>Legal and financial administrations</a:t>
            </a:r>
          </a:p>
          <a:p>
            <a:pPr lvl="1"/>
            <a:r>
              <a:rPr lang="en-US" dirty="0"/>
              <a:t>Environmental health and safety services</a:t>
            </a:r>
          </a:p>
          <a:p>
            <a:pPr lvl="1"/>
            <a:r>
              <a:rPr lang="en-US" dirty="0"/>
              <a:t>IT services</a:t>
            </a:r>
          </a:p>
          <a:p>
            <a:r>
              <a:rPr lang="en-US" dirty="0"/>
              <a:t>Also known as administrative overhead</a:t>
            </a:r>
          </a:p>
          <a:p>
            <a:r>
              <a:rPr lang="en-US" dirty="0"/>
              <a:t>Expenditures incurred in the conduct of research that are not directly attributed to a specific research effort</a:t>
            </a:r>
          </a:p>
        </p:txBody>
      </p:sp>
      <p:sp>
        <p:nvSpPr>
          <p:cNvPr id="5" name="Title 4"/>
          <p:cNvSpPr>
            <a:spLocks noGrp="1"/>
          </p:cNvSpPr>
          <p:nvPr>
            <p:ph type="title"/>
          </p:nvPr>
        </p:nvSpPr>
        <p:spPr/>
        <p:txBody>
          <a:bodyPr/>
          <a:lstStyle/>
          <a:p>
            <a:r>
              <a:rPr lang="en-US" dirty="0"/>
              <a:t>Definitions: What is an “Indirect Cost”?</a:t>
            </a:r>
          </a:p>
        </p:txBody>
      </p:sp>
      <p:sp>
        <p:nvSpPr>
          <p:cNvPr id="9" name="Text Placeholder 8">
            <a:extLst>
              <a:ext uri="{FF2B5EF4-FFF2-40B4-BE49-F238E27FC236}">
                <a16:creationId xmlns:a16="http://schemas.microsoft.com/office/drawing/2014/main" id="{C3180D13-C7A7-4116-8CDE-4018803553C0}"/>
              </a:ext>
            </a:extLst>
          </p:cNvPr>
          <p:cNvSpPr>
            <a:spLocks noGrp="1"/>
          </p:cNvSpPr>
          <p:nvPr>
            <p:ph type="body" sz="quarter" idx="12"/>
          </p:nvPr>
        </p:nvSpPr>
        <p:spPr/>
        <p:txBody>
          <a:bodyPr/>
          <a:lstStyle/>
          <a:p>
            <a:r>
              <a:rPr lang="en-US" dirty="0"/>
              <a:t>TAGFA Principles</a:t>
            </a:r>
          </a:p>
        </p:txBody>
      </p:sp>
    </p:spTree>
    <p:extLst>
      <p:ext uri="{BB962C8B-B14F-4D97-AF65-F5344CB8AC3E}">
        <p14:creationId xmlns:p14="http://schemas.microsoft.com/office/powerpoint/2010/main" val="153004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endParaRPr lang="en-US" dirty="0"/>
          </a:p>
          <a:p>
            <a:r>
              <a:rPr lang="en-US" dirty="0"/>
              <a:t>Effective and economical expenses:</a:t>
            </a:r>
          </a:p>
          <a:p>
            <a:pPr lvl="1"/>
            <a:r>
              <a:rPr lang="en-US" dirty="0"/>
              <a:t>Achieve the intended outcome with due regard for minimizing cost by avoiding unnecessary expense. </a:t>
            </a:r>
          </a:p>
          <a:p>
            <a:pPr lvl="1"/>
            <a:r>
              <a:rPr lang="en-US" dirty="0"/>
              <a:t>Optimize the use of the funds (does not necessarily mean the “lowest cost”). </a:t>
            </a:r>
          </a:p>
          <a:p>
            <a:endParaRPr lang="en-US" dirty="0"/>
          </a:p>
          <a:p>
            <a:r>
              <a:rPr lang="en-US" dirty="0"/>
              <a:t>How does the Tri-Agency define “personal gain”?</a:t>
            </a:r>
          </a:p>
          <a:p>
            <a:pPr lvl="1"/>
            <a:r>
              <a:rPr lang="en-US" dirty="0"/>
              <a:t>Using grant funds to serve an individual’s interests or attain a personal advantage and/or profit that outweighs the benefit to the grant-funded research/activities.</a:t>
            </a:r>
          </a:p>
        </p:txBody>
      </p:sp>
      <p:sp>
        <p:nvSpPr>
          <p:cNvPr id="5" name="Title 4"/>
          <p:cNvSpPr>
            <a:spLocks noGrp="1"/>
          </p:cNvSpPr>
          <p:nvPr>
            <p:ph type="title"/>
          </p:nvPr>
        </p:nvSpPr>
        <p:spPr/>
        <p:txBody>
          <a:bodyPr/>
          <a:lstStyle/>
          <a:p>
            <a:r>
              <a:rPr lang="en-US" dirty="0"/>
              <a:t>Definitions: What is an “effective and economical” expense?</a:t>
            </a:r>
          </a:p>
        </p:txBody>
      </p:sp>
      <p:sp>
        <p:nvSpPr>
          <p:cNvPr id="4" name="Text Placeholder 3">
            <a:extLst>
              <a:ext uri="{FF2B5EF4-FFF2-40B4-BE49-F238E27FC236}">
                <a16:creationId xmlns:a16="http://schemas.microsoft.com/office/drawing/2014/main" id="{BDE61288-5A6A-4803-B144-43055AEF6C0F}"/>
              </a:ext>
            </a:extLst>
          </p:cNvPr>
          <p:cNvSpPr>
            <a:spLocks noGrp="1"/>
          </p:cNvSpPr>
          <p:nvPr>
            <p:ph type="body" sz="quarter" idx="12"/>
          </p:nvPr>
        </p:nvSpPr>
        <p:spPr/>
        <p:txBody>
          <a:bodyPr/>
          <a:lstStyle/>
          <a:p>
            <a:r>
              <a:rPr lang="en-US" dirty="0"/>
              <a:t>TAGFA Principles</a:t>
            </a:r>
          </a:p>
        </p:txBody>
      </p:sp>
    </p:spTree>
    <p:extLst>
      <p:ext uri="{BB962C8B-B14F-4D97-AF65-F5344CB8AC3E}">
        <p14:creationId xmlns:p14="http://schemas.microsoft.com/office/powerpoint/2010/main" val="398251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idx="1"/>
          </p:nvPr>
        </p:nvSpPr>
        <p:spPr/>
        <p:txBody>
          <a:bodyPr/>
          <a:lstStyle/>
          <a:p>
            <a:r>
              <a:rPr lang="en-US" dirty="0"/>
              <a:t>Purpose</a:t>
            </a:r>
          </a:p>
        </p:txBody>
      </p:sp>
      <p:sp>
        <p:nvSpPr>
          <p:cNvPr id="10" name="Content Placeholder 9">
            <a:extLst>
              <a:ext uri="{FF2B5EF4-FFF2-40B4-BE49-F238E27FC236}">
                <a16:creationId xmlns:a16="http://schemas.microsoft.com/office/drawing/2014/main" id="{22C8635A-1CEB-4530-AB50-099E329B5806}"/>
              </a:ext>
            </a:extLst>
          </p:cNvPr>
          <p:cNvSpPr>
            <a:spLocks noGrp="1"/>
          </p:cNvSpPr>
          <p:nvPr>
            <p:ph sz="half" idx="2"/>
          </p:nvPr>
        </p:nvSpPr>
        <p:spPr/>
        <p:txBody>
          <a:bodyPr/>
          <a:lstStyle/>
          <a:p>
            <a:r>
              <a:rPr lang="en-US" dirty="0"/>
              <a:t>Mandatory requirements</a:t>
            </a:r>
          </a:p>
          <a:p>
            <a:r>
              <a:rPr lang="en-US" dirty="0"/>
              <a:t>Provide a framework to make decisions</a:t>
            </a:r>
          </a:p>
          <a:p>
            <a:r>
              <a:rPr lang="en-US" dirty="0"/>
              <a:t>Allow for sound judgement and due diligence</a:t>
            </a:r>
          </a:p>
          <a:p>
            <a:r>
              <a:rPr lang="en-US" dirty="0"/>
              <a:t>Five directives for the use of grant funds</a:t>
            </a:r>
          </a:p>
          <a:p>
            <a:endParaRPr lang="en-US" dirty="0"/>
          </a:p>
        </p:txBody>
      </p:sp>
      <p:graphicFrame>
        <p:nvGraphicFramePr>
          <p:cNvPr id="12" name="Content Placeholder 11">
            <a:extLst>
              <a:ext uri="{FF2B5EF4-FFF2-40B4-BE49-F238E27FC236}">
                <a16:creationId xmlns:a16="http://schemas.microsoft.com/office/drawing/2014/main" id="{6984EF80-BEAA-4B2F-A757-37224803C55E}"/>
              </a:ext>
            </a:extLst>
          </p:cNvPr>
          <p:cNvGraphicFramePr>
            <a:graphicFrameLocks noGrp="1"/>
          </p:cNvGraphicFramePr>
          <p:nvPr>
            <p:ph sz="quarter" idx="4"/>
            <p:extLst>
              <p:ext uri="{D42A27DB-BD31-4B8C-83A1-F6EECF244321}">
                <p14:modId xmlns:p14="http://schemas.microsoft.com/office/powerpoint/2010/main" val="1651104659"/>
              </p:ext>
            </p:extLst>
          </p:nvPr>
        </p:nvGraphicFramePr>
        <p:xfrm>
          <a:off x="6284259" y="1989456"/>
          <a:ext cx="5764306"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00FE5794-6DE3-4CE2-BEB1-D5DE0CF53E23}" type="slidenum">
              <a:rPr lang="en-US" smtClean="0"/>
              <a:pPr/>
              <a:t>22</a:t>
            </a:fld>
            <a:endParaRPr lang="en-US" dirty="0"/>
          </a:p>
        </p:txBody>
      </p:sp>
      <p:sp>
        <p:nvSpPr>
          <p:cNvPr id="5" name="Title 4"/>
          <p:cNvSpPr>
            <a:spLocks noGrp="1"/>
          </p:cNvSpPr>
          <p:nvPr>
            <p:ph type="title"/>
          </p:nvPr>
        </p:nvSpPr>
        <p:spPr/>
        <p:txBody>
          <a:bodyPr/>
          <a:lstStyle/>
          <a:p>
            <a:r>
              <a:rPr lang="en-US" dirty="0"/>
              <a:t>Directives</a:t>
            </a:r>
          </a:p>
        </p:txBody>
      </p:sp>
      <p:sp>
        <p:nvSpPr>
          <p:cNvPr id="28" name="Text Placeholder 27">
            <a:extLst>
              <a:ext uri="{FF2B5EF4-FFF2-40B4-BE49-F238E27FC236}">
                <a16:creationId xmlns:a16="http://schemas.microsoft.com/office/drawing/2014/main" id="{A325BC13-EF67-47F1-BF7E-CB3E825D9D22}"/>
              </a:ext>
            </a:extLst>
          </p:cNvPr>
          <p:cNvSpPr>
            <a:spLocks noGrp="1"/>
          </p:cNvSpPr>
          <p:nvPr>
            <p:ph type="body" sz="quarter" idx="12"/>
          </p:nvPr>
        </p:nvSpPr>
        <p:spPr/>
        <p:txBody>
          <a:bodyPr/>
          <a:lstStyle/>
          <a:p>
            <a:r>
              <a:rPr lang="en-US" dirty="0"/>
              <a:t>TAGFA Principles</a:t>
            </a:r>
          </a:p>
        </p:txBody>
      </p:sp>
    </p:spTree>
    <p:extLst>
      <p:ext uri="{BB962C8B-B14F-4D97-AF65-F5344CB8AC3E}">
        <p14:creationId xmlns:p14="http://schemas.microsoft.com/office/powerpoint/2010/main" val="225674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6535-285D-43BB-9922-76A447DDBD42}"/>
              </a:ext>
            </a:extLst>
          </p:cNvPr>
          <p:cNvSpPr>
            <a:spLocks noGrp="1"/>
          </p:cNvSpPr>
          <p:nvPr>
            <p:ph type="title"/>
          </p:nvPr>
        </p:nvSpPr>
        <p:spPr/>
        <p:txBody>
          <a:bodyPr/>
          <a:lstStyle/>
          <a:p>
            <a:r>
              <a:rPr lang="en-US" dirty="0"/>
              <a:t>Employment and Compensation Expenses</a:t>
            </a:r>
          </a:p>
        </p:txBody>
      </p:sp>
      <p:sp>
        <p:nvSpPr>
          <p:cNvPr id="3" name="Text Placeholder 2">
            <a:extLst>
              <a:ext uri="{FF2B5EF4-FFF2-40B4-BE49-F238E27FC236}">
                <a16:creationId xmlns:a16="http://schemas.microsoft.com/office/drawing/2014/main" id="{6F2B6612-A0FE-430D-8175-A336412BB579}"/>
              </a:ext>
            </a:extLst>
          </p:cNvPr>
          <p:cNvSpPr>
            <a:spLocks noGrp="1"/>
          </p:cNvSpPr>
          <p:nvPr>
            <p:ph type="body" idx="1"/>
          </p:nvPr>
        </p:nvSpPr>
        <p:spPr/>
        <p:txBody>
          <a:bodyPr/>
          <a:lstStyle/>
          <a:p>
            <a:r>
              <a:rPr lang="en-US" dirty="0"/>
              <a:t>TAGFA Directive</a:t>
            </a:r>
          </a:p>
        </p:txBody>
      </p:sp>
      <p:sp>
        <p:nvSpPr>
          <p:cNvPr id="4" name="Slide Number Placeholder 3">
            <a:extLst>
              <a:ext uri="{FF2B5EF4-FFF2-40B4-BE49-F238E27FC236}">
                <a16:creationId xmlns:a16="http://schemas.microsoft.com/office/drawing/2014/main" id="{0C93F46A-AE34-4216-9114-EFA0EFF3A77E}"/>
              </a:ext>
            </a:extLst>
          </p:cNvPr>
          <p:cNvSpPr>
            <a:spLocks noGrp="1"/>
          </p:cNvSpPr>
          <p:nvPr>
            <p:ph type="sldNum" sz="quarter" idx="10"/>
          </p:nvPr>
        </p:nvSpPr>
        <p:spPr/>
        <p:txBody>
          <a:bodyPr/>
          <a:lstStyle/>
          <a:p>
            <a:fld id="{F2F5F002-0569-40D3-A302-A446E29AD5D9}" type="slidenum">
              <a:rPr lang="en-CA" smtClean="0"/>
              <a:pPr/>
              <a:t>23</a:t>
            </a:fld>
            <a:endParaRPr lang="en-CA"/>
          </a:p>
        </p:txBody>
      </p:sp>
    </p:spTree>
    <p:extLst>
      <p:ext uri="{BB962C8B-B14F-4D97-AF65-F5344CB8AC3E}">
        <p14:creationId xmlns:p14="http://schemas.microsoft.com/office/powerpoint/2010/main" val="1007007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r>
              <a:rPr lang="en-US" dirty="0"/>
              <a:t>Individuals employed to work on funded research/activities can be compensated from the grant funds, with the following exceptions:</a:t>
            </a:r>
          </a:p>
          <a:p>
            <a:pPr lvl="1"/>
            <a:r>
              <a:rPr lang="en-US" dirty="0"/>
              <a:t>Grant recipients or individuals who conduct research independently as part of the terms and conditions of their employment</a:t>
            </a:r>
          </a:p>
          <a:p>
            <a:pPr lvl="1"/>
            <a:r>
              <a:rPr lang="en-US" dirty="0"/>
              <a:t>Individuals expected to work on the funded research/activities free of charge</a:t>
            </a:r>
          </a:p>
          <a:p>
            <a:pPr lvl="1"/>
            <a:r>
              <a:rPr lang="en-US" dirty="0"/>
              <a:t>Individuals employed and compensated by another organization for the time spent on the funded research/activities</a:t>
            </a:r>
          </a:p>
        </p:txBody>
      </p:sp>
      <p:sp>
        <p:nvSpPr>
          <p:cNvPr id="5" name="Title 4"/>
          <p:cNvSpPr>
            <a:spLocks noGrp="1"/>
          </p:cNvSpPr>
          <p:nvPr>
            <p:ph type="title"/>
          </p:nvPr>
        </p:nvSpPr>
        <p:spPr/>
        <p:txBody>
          <a:bodyPr/>
          <a:lstStyle/>
          <a:p>
            <a:r>
              <a:rPr lang="en-US" dirty="0"/>
              <a:t>Employment and Compensation Expenses</a:t>
            </a:r>
          </a:p>
        </p:txBody>
      </p:sp>
      <p:sp>
        <p:nvSpPr>
          <p:cNvPr id="4" name="Text Placeholder 3">
            <a:extLst>
              <a:ext uri="{FF2B5EF4-FFF2-40B4-BE49-F238E27FC236}">
                <a16:creationId xmlns:a16="http://schemas.microsoft.com/office/drawing/2014/main" id="{8F6BC64C-F549-4C44-922C-98E50223CFF3}"/>
              </a:ext>
            </a:extLst>
          </p:cNvPr>
          <p:cNvSpPr>
            <a:spLocks noGrp="1"/>
          </p:cNvSpPr>
          <p:nvPr>
            <p:ph type="body" sz="quarter" idx="12"/>
          </p:nvPr>
        </p:nvSpPr>
        <p:spPr/>
        <p:txBody>
          <a:bodyPr/>
          <a:lstStyle/>
          <a:p>
            <a:r>
              <a:rPr lang="en-US" dirty="0"/>
              <a:t>TAGFA Principles</a:t>
            </a:r>
          </a:p>
        </p:txBody>
      </p:sp>
      <p:sp>
        <p:nvSpPr>
          <p:cNvPr id="7" name="TextBox 6"/>
          <p:cNvSpPr txBox="1"/>
          <p:nvPr/>
        </p:nvSpPr>
        <p:spPr>
          <a:xfrm>
            <a:off x="914400" y="5076743"/>
            <a:ext cx="10363200" cy="923330"/>
          </a:xfrm>
          <a:prstGeom prst="rect">
            <a:avLst/>
          </a:prstGeom>
          <a:noFill/>
          <a:ln>
            <a:noFill/>
          </a:ln>
        </p:spPr>
        <p:txBody>
          <a:bodyPr wrap="square" rtlCol="0">
            <a:spAutoFit/>
          </a:bodyPr>
          <a:lstStyle/>
          <a:p>
            <a:pPr algn="ctr"/>
            <a:r>
              <a:rPr lang="en-US" i="1" dirty="0">
                <a:solidFill>
                  <a:schemeClr val="accent1"/>
                </a:solidFill>
              </a:rPr>
              <a:t>The employment and compensation of individuals working on the funded research/activities must be in accordance with Humber’s relevant policies and processes. Additional details are also provided in the program and funding opportunity literature and relevant Tri-Agency agreements, if applicable.</a:t>
            </a:r>
          </a:p>
        </p:txBody>
      </p:sp>
      <p:sp>
        <p:nvSpPr>
          <p:cNvPr id="8" name="Slide Number Placeholder 2"/>
          <p:cNvSpPr txBox="1">
            <a:spLocks/>
          </p:cNvSpPr>
          <p:nvPr/>
        </p:nvSpPr>
        <p:spPr>
          <a:xfrm>
            <a:off x="9077324"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FE5794-6DE3-4CE2-BEB1-D5DE0CF53E23}" type="slidenum">
              <a:rPr lang="en-US" smtClean="0"/>
              <a:pPr/>
              <a:t>24</a:t>
            </a:fld>
            <a:endParaRPr lang="en-US" dirty="0"/>
          </a:p>
        </p:txBody>
      </p:sp>
    </p:spTree>
    <p:extLst>
      <p:ext uri="{BB962C8B-B14F-4D97-AF65-F5344CB8AC3E}">
        <p14:creationId xmlns:p14="http://schemas.microsoft.com/office/powerpoint/2010/main" val="379816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r>
              <a:rPr lang="en-US" dirty="0"/>
              <a:t>International Researchers can be compensated from grant funds provided their employer attests that the individual is not being compensated for their time spent on the grant funded research/activities</a:t>
            </a:r>
          </a:p>
          <a:p>
            <a:r>
              <a:rPr lang="en-US" dirty="0"/>
              <a:t>The employer's portion of mandatory compensation benefits can be paid from the grant funds</a:t>
            </a:r>
          </a:p>
        </p:txBody>
      </p:sp>
      <p:sp>
        <p:nvSpPr>
          <p:cNvPr id="7" name="Title 6">
            <a:extLst>
              <a:ext uri="{FF2B5EF4-FFF2-40B4-BE49-F238E27FC236}">
                <a16:creationId xmlns:a16="http://schemas.microsoft.com/office/drawing/2014/main" id="{501BD401-44FB-4B66-886B-2725A09F214D}"/>
              </a:ext>
            </a:extLst>
          </p:cNvPr>
          <p:cNvSpPr>
            <a:spLocks noGrp="1"/>
          </p:cNvSpPr>
          <p:nvPr>
            <p:ph type="title"/>
          </p:nvPr>
        </p:nvSpPr>
        <p:spPr/>
        <p:txBody>
          <a:bodyPr/>
          <a:lstStyle/>
          <a:p>
            <a:r>
              <a:rPr lang="en-US" sz="4000" b="1" dirty="0">
                <a:latin typeface="ITC Franklin Gothic Std Bk Cd" panose="020B0806030502020204" pitchFamily="34" charset="0"/>
                <a:ea typeface="+mn-ea"/>
                <a:cs typeface="+mn-cs"/>
              </a:rPr>
              <a:t>Employment and Compensation Expenses</a:t>
            </a:r>
            <a:endParaRPr lang="en-US" dirty="0"/>
          </a:p>
        </p:txBody>
      </p:sp>
      <p:sp>
        <p:nvSpPr>
          <p:cNvPr id="12" name="Text Placeholder 11">
            <a:extLst>
              <a:ext uri="{FF2B5EF4-FFF2-40B4-BE49-F238E27FC236}">
                <a16:creationId xmlns:a16="http://schemas.microsoft.com/office/drawing/2014/main" id="{4404FCAB-09C8-47EA-B1A2-35C272C857E0}"/>
              </a:ext>
            </a:extLst>
          </p:cNvPr>
          <p:cNvSpPr>
            <a:spLocks noGrp="1"/>
          </p:cNvSpPr>
          <p:nvPr>
            <p:ph type="body" sz="quarter" idx="12"/>
          </p:nvPr>
        </p:nvSpPr>
        <p:spPr/>
        <p:txBody>
          <a:bodyPr/>
          <a:lstStyle/>
          <a:p>
            <a:r>
              <a:rPr lang="en-US" dirty="0"/>
              <a:t>TAGFA Principles</a:t>
            </a:r>
          </a:p>
        </p:txBody>
      </p:sp>
      <p:sp>
        <p:nvSpPr>
          <p:cNvPr id="8" name="TextBox 7"/>
          <p:cNvSpPr txBox="1"/>
          <p:nvPr/>
        </p:nvSpPr>
        <p:spPr>
          <a:xfrm>
            <a:off x="914400" y="4377590"/>
            <a:ext cx="10363200" cy="1323439"/>
          </a:xfrm>
          <a:prstGeom prst="rect">
            <a:avLst/>
          </a:prstGeom>
          <a:noFill/>
          <a:ln>
            <a:noFill/>
          </a:ln>
        </p:spPr>
        <p:txBody>
          <a:bodyPr wrap="square" rtlCol="0">
            <a:spAutoFit/>
          </a:bodyPr>
          <a:lstStyle/>
          <a:p>
            <a:pPr algn="ctr"/>
            <a:r>
              <a:rPr lang="en-US" sz="2000" i="1" dirty="0">
                <a:solidFill>
                  <a:schemeClr val="accent1"/>
                </a:solidFill>
              </a:rPr>
              <a:t>The employment and compensation of individuals working on the funded research/activities must be in accordance with Humber’s relevant policies and processes. Additional details are also provided in the program and funding opportunity literature and relevant Tri-Agency agreements, if applicable.</a:t>
            </a:r>
          </a:p>
        </p:txBody>
      </p:sp>
    </p:spTree>
    <p:extLst>
      <p:ext uri="{BB962C8B-B14F-4D97-AF65-F5344CB8AC3E}">
        <p14:creationId xmlns:p14="http://schemas.microsoft.com/office/powerpoint/2010/main" val="314206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24797AC-A1C2-41F1-AEE9-030B89E58760}"/>
              </a:ext>
            </a:extLst>
          </p:cNvPr>
          <p:cNvSpPr>
            <a:spLocks noGrp="1"/>
          </p:cNvSpPr>
          <p:nvPr>
            <p:ph type="body" idx="1"/>
          </p:nvPr>
        </p:nvSpPr>
        <p:spPr/>
        <p:txBody>
          <a:bodyPr/>
          <a:lstStyle/>
          <a:p>
            <a:r>
              <a:rPr lang="en-US" sz="2000" dirty="0"/>
              <a:t>Would the following expenditures be an appropriate use of grant funds under the Employment and Compensation directive?</a:t>
            </a:r>
          </a:p>
          <a:p>
            <a:endParaRPr lang="en-US" sz="2000" dirty="0"/>
          </a:p>
        </p:txBody>
      </p:sp>
      <p:sp>
        <p:nvSpPr>
          <p:cNvPr id="6" name="Content Placeholder 5"/>
          <p:cNvSpPr>
            <a:spLocks noGrp="1"/>
          </p:cNvSpPr>
          <p:nvPr>
            <p:ph sz="half" idx="2"/>
            <p:custDataLst>
              <p:tags r:id="rId1"/>
            </p:custDataLst>
          </p:nvPr>
        </p:nvSpPr>
        <p:spPr>
          <a:xfrm>
            <a:off x="439272" y="2506980"/>
            <a:ext cx="7185240" cy="3474720"/>
          </a:xfrm>
        </p:spPr>
        <p:txBody>
          <a:bodyPr/>
          <a:lstStyle/>
          <a:p>
            <a:pPr marL="457200" indent="-457200">
              <a:buFont typeface="+mj-lt"/>
              <a:buAutoNum type="alphaLcPeriod"/>
            </a:pPr>
            <a:r>
              <a:rPr lang="en-US" dirty="0"/>
              <a:t>Salary paid to an individual who is employed full-time with a local counseling organization to provide related services to the grant recipient’s funded research project</a:t>
            </a:r>
          </a:p>
          <a:p>
            <a:pPr marL="457200" indent="-457200">
              <a:buFont typeface="+mj-lt"/>
              <a:buAutoNum type="alphaLcPeriod"/>
            </a:pPr>
            <a:r>
              <a:rPr lang="en-US" dirty="0"/>
              <a:t>Compensation from grant funds to an international researcher providing services on the grant recipient’s project</a:t>
            </a:r>
          </a:p>
          <a:p>
            <a:pPr marL="457200" indent="-457200">
              <a:buFont typeface="+mj-lt"/>
              <a:buAutoNum type="alphaLcPeriod"/>
            </a:pPr>
            <a:r>
              <a:rPr lang="fr-CA" dirty="0"/>
              <a:t>Compensation to a student for work conducted on </a:t>
            </a:r>
            <a:r>
              <a:rPr lang="fr-CA" dirty="0" err="1"/>
              <a:t>two</a:t>
            </a:r>
            <a:r>
              <a:rPr lang="fr-CA" dirty="0"/>
              <a:t> </a:t>
            </a:r>
            <a:r>
              <a:rPr lang="fr-CA" dirty="0" err="1"/>
              <a:t>different</a:t>
            </a:r>
            <a:r>
              <a:rPr lang="fr-CA" dirty="0"/>
              <a:t> </a:t>
            </a:r>
            <a:r>
              <a:rPr lang="fr-CA" dirty="0" err="1"/>
              <a:t>funded</a:t>
            </a:r>
            <a:r>
              <a:rPr lang="fr-CA" dirty="0"/>
              <a:t> </a:t>
            </a:r>
            <a:r>
              <a:rPr lang="en-CA" dirty="0"/>
              <a:t>research</a:t>
            </a:r>
            <a:r>
              <a:rPr lang="fr-CA" dirty="0"/>
              <a:t> </a:t>
            </a:r>
            <a:r>
              <a:rPr lang="fr-CA" dirty="0" err="1"/>
              <a:t>projects</a:t>
            </a:r>
            <a:endParaRPr lang="fr-CA" dirty="0"/>
          </a:p>
          <a:p>
            <a:pPr marL="457200" indent="-457200">
              <a:buFont typeface="+mj-lt"/>
              <a:buAutoNum type="alphaLcPeriod"/>
            </a:pPr>
            <a:r>
              <a:rPr lang="en-US" dirty="0"/>
              <a:t>Compensation to an independent researcher from another research team collaborating on the grant recipient’s funded research project</a:t>
            </a:r>
          </a:p>
        </p:txBody>
      </p:sp>
      <p:sp>
        <p:nvSpPr>
          <p:cNvPr id="16" name="Text Placeholder 15">
            <a:extLst>
              <a:ext uri="{FF2B5EF4-FFF2-40B4-BE49-F238E27FC236}">
                <a16:creationId xmlns:a16="http://schemas.microsoft.com/office/drawing/2014/main" id="{D4F5D667-BE31-49DD-AB56-D8C94DB272A0}"/>
              </a:ext>
            </a:extLst>
          </p:cNvPr>
          <p:cNvSpPr>
            <a:spLocks noGrp="1"/>
          </p:cNvSpPr>
          <p:nvPr>
            <p:ph type="body" sz="quarter" idx="3"/>
          </p:nvPr>
        </p:nvSpPr>
        <p:spPr/>
        <p:txBody>
          <a:bodyPr/>
          <a:lstStyle/>
          <a:p>
            <a:r>
              <a:rPr lang="en-US" dirty="0"/>
              <a:t>Principles</a:t>
            </a:r>
          </a:p>
        </p:txBody>
      </p:sp>
      <p:sp>
        <p:nvSpPr>
          <p:cNvPr id="17" name="Content Placeholder 16">
            <a:extLst>
              <a:ext uri="{FF2B5EF4-FFF2-40B4-BE49-F238E27FC236}">
                <a16:creationId xmlns:a16="http://schemas.microsoft.com/office/drawing/2014/main" id="{3C4D2B96-A501-4F55-A138-1E875B87F475}"/>
              </a:ext>
            </a:extLst>
          </p:cNvPr>
          <p:cNvSpPr>
            <a:spLocks noGrp="1"/>
          </p:cNvSpPr>
          <p:nvPr>
            <p:ph sz="quarter" idx="4"/>
          </p:nvPr>
        </p:nvSpPr>
        <p:spPr/>
        <p:txBody>
          <a:bodyPr/>
          <a:lstStyle/>
          <a:p>
            <a:r>
              <a:rPr lang="en-US" dirty="0"/>
              <a:t>Contribute towards the direct costs of the research/activities </a:t>
            </a:r>
          </a:p>
          <a:p>
            <a:r>
              <a:rPr lang="en-US" dirty="0"/>
              <a:t>Not be provided by the administering institution</a:t>
            </a:r>
          </a:p>
          <a:p>
            <a:r>
              <a:rPr lang="en-US" dirty="0"/>
              <a:t>Be effective and economical</a:t>
            </a:r>
          </a:p>
          <a:p>
            <a:r>
              <a:rPr lang="en-US" dirty="0"/>
              <a:t>Not result in personal gain</a:t>
            </a:r>
          </a:p>
          <a:p>
            <a:endParaRPr lang="en-US" dirty="0"/>
          </a:p>
        </p:txBody>
      </p:sp>
      <p:sp>
        <p:nvSpPr>
          <p:cNvPr id="5" name="Title 4"/>
          <p:cNvSpPr>
            <a:spLocks noGrp="1"/>
          </p:cNvSpPr>
          <p:nvPr>
            <p:ph type="title"/>
            <p:custDataLst>
              <p:tags r:id="rId2"/>
            </p:custDataLst>
          </p:nvPr>
        </p:nvSpPr>
        <p:spPr/>
        <p:txBody>
          <a:bodyPr/>
          <a:lstStyle/>
          <a:p>
            <a:r>
              <a:rPr lang="en-US" dirty="0"/>
              <a:t>Employment and Compensation Expenditures</a:t>
            </a:r>
          </a:p>
        </p:txBody>
      </p:sp>
      <p:sp>
        <p:nvSpPr>
          <p:cNvPr id="26" name="Text Placeholder 25">
            <a:extLst>
              <a:ext uri="{FF2B5EF4-FFF2-40B4-BE49-F238E27FC236}">
                <a16:creationId xmlns:a16="http://schemas.microsoft.com/office/drawing/2014/main" id="{7D6F3CE4-E293-4231-B28A-BE38B0F7C59C}"/>
              </a:ext>
            </a:extLst>
          </p:cNvPr>
          <p:cNvSpPr>
            <a:spLocks noGrp="1"/>
          </p:cNvSpPr>
          <p:nvPr>
            <p:ph type="body" sz="quarter" idx="13"/>
          </p:nvPr>
        </p:nvSpPr>
        <p:spPr/>
        <p:txBody>
          <a:bodyPr/>
          <a:lstStyle/>
          <a:p>
            <a:endParaRPr lang="en-US"/>
          </a:p>
        </p:txBody>
      </p:sp>
      <p:sp>
        <p:nvSpPr>
          <p:cNvPr id="18" name="Text Placeholder 17">
            <a:extLst>
              <a:ext uri="{FF2B5EF4-FFF2-40B4-BE49-F238E27FC236}">
                <a16:creationId xmlns:a16="http://schemas.microsoft.com/office/drawing/2014/main" id="{F03AB144-7303-4447-8670-208AF7513FEB}"/>
              </a:ext>
            </a:extLst>
          </p:cNvPr>
          <p:cNvSpPr>
            <a:spLocks noGrp="1"/>
          </p:cNvSpPr>
          <p:nvPr>
            <p:ph type="body" sz="quarter" idx="12"/>
          </p:nvPr>
        </p:nvSpPr>
        <p:spPr/>
        <p:txBody>
          <a:bodyPr/>
          <a:lstStyle/>
          <a:p>
            <a:r>
              <a:rPr lang="en-US" dirty="0"/>
              <a:t>TAGFA Principles</a:t>
            </a:r>
          </a:p>
        </p:txBody>
      </p:sp>
      <p:sp>
        <p:nvSpPr>
          <p:cNvPr id="7" name="Content Placeholder 5"/>
          <p:cNvSpPr txBox="1">
            <a:spLocks/>
          </p:cNvSpPr>
          <p:nvPr>
            <p:custDataLst>
              <p:tags r:id="rId3"/>
            </p:custDataLst>
          </p:nvPr>
        </p:nvSpPr>
        <p:spPr>
          <a:xfrm>
            <a:off x="2405270" y="5059363"/>
            <a:ext cx="7381460" cy="1539874"/>
          </a:xfrm>
        </p:spPr>
        <p:txBody>
          <a:bodyPr>
            <a:noAutofit/>
          </a:bodyPr>
          <a:lstStyle>
            <a:lvl1pPr marL="342900" indent="-342900" algn="l" defTabSz="914400" rtl="0" eaLnBrk="1" latinLnBrk="0" hangingPunct="1">
              <a:spcBef>
                <a:spcPct val="20000"/>
              </a:spcBef>
              <a:buFont typeface="Wingdings" panose="05000000000000000000" pitchFamily="2" charset="2"/>
              <a:buChar char="v"/>
              <a:defRPr lang="en-US"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Ø"/>
              <a:defRPr lang="en-US" sz="1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en-US" sz="1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en-US" sz="1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600" dirty="0">
              <a:solidFill>
                <a:schemeClr val="bg1">
                  <a:lumMod val="50000"/>
                </a:schemeClr>
              </a:solidFill>
            </a:endParaRPr>
          </a:p>
        </p:txBody>
      </p:sp>
      <p:sp>
        <p:nvSpPr>
          <p:cNvPr id="8" name="Slide Number Placeholder 2"/>
          <p:cNvSpPr txBox="1">
            <a:spLocks/>
          </p:cNvSpPr>
          <p:nvPr/>
        </p:nvSpPr>
        <p:spPr>
          <a:xfrm>
            <a:off x="9077324"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FE5794-6DE3-4CE2-BEB1-D5DE0CF53E23}" type="slidenum">
              <a:rPr lang="en-US" smtClean="0"/>
              <a:pPr/>
              <a:t>26</a:t>
            </a:fld>
            <a:endParaRPr lang="en-US" dirty="0"/>
          </a:p>
        </p:txBody>
      </p:sp>
      <p:sp>
        <p:nvSpPr>
          <p:cNvPr id="19" name="Thought Bubble: Cloud 18">
            <a:extLst>
              <a:ext uri="{FF2B5EF4-FFF2-40B4-BE49-F238E27FC236}">
                <a16:creationId xmlns:a16="http://schemas.microsoft.com/office/drawing/2014/main" id="{1D259CBD-7C5C-49CF-8889-2643820F1253}"/>
              </a:ext>
            </a:extLst>
          </p:cNvPr>
          <p:cNvSpPr/>
          <p:nvPr/>
        </p:nvSpPr>
        <p:spPr>
          <a:xfrm>
            <a:off x="8193741" y="5059363"/>
            <a:ext cx="3307977" cy="1431084"/>
          </a:xfrm>
          <a:prstGeom prst="cloudCallout">
            <a:avLst>
              <a:gd name="adj1" fmla="val -43597"/>
              <a:gd name="adj2" fmla="val 58741"/>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27C6AE-DE3E-47A8-AAA1-0649F7B72C2B}"/>
              </a:ext>
            </a:extLst>
          </p:cNvPr>
          <p:cNvSpPr txBox="1"/>
          <p:nvPr/>
        </p:nvSpPr>
        <p:spPr>
          <a:xfrm>
            <a:off x="8438101" y="5406815"/>
            <a:ext cx="2743200" cy="707886"/>
          </a:xfrm>
          <a:prstGeom prst="rect">
            <a:avLst/>
          </a:prstGeom>
          <a:noFill/>
        </p:spPr>
        <p:txBody>
          <a:bodyPr wrap="square" rtlCol="0" anchor="ctr">
            <a:spAutoFit/>
          </a:bodyPr>
          <a:lstStyle/>
          <a:p>
            <a:pPr algn="ctr"/>
            <a:r>
              <a:rPr lang="en-US" sz="2000" b="1" dirty="0">
                <a:solidFill>
                  <a:srgbClr val="0070C0"/>
                </a:solidFill>
              </a:rPr>
              <a:t>Test Your Understanding</a:t>
            </a:r>
          </a:p>
        </p:txBody>
      </p:sp>
    </p:spTree>
    <p:extLst>
      <p:ext uri="{BB962C8B-B14F-4D97-AF65-F5344CB8AC3E}">
        <p14:creationId xmlns:p14="http://schemas.microsoft.com/office/powerpoint/2010/main" val="110503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6535-285D-43BB-9922-76A447DDBD42}"/>
              </a:ext>
            </a:extLst>
          </p:cNvPr>
          <p:cNvSpPr>
            <a:spLocks noGrp="1"/>
          </p:cNvSpPr>
          <p:nvPr>
            <p:ph type="title"/>
          </p:nvPr>
        </p:nvSpPr>
        <p:spPr/>
        <p:txBody>
          <a:bodyPr/>
          <a:lstStyle/>
          <a:p>
            <a:r>
              <a:rPr lang="en-US" dirty="0"/>
              <a:t>Goods and Services Expenditures</a:t>
            </a:r>
          </a:p>
        </p:txBody>
      </p:sp>
      <p:sp>
        <p:nvSpPr>
          <p:cNvPr id="3" name="Text Placeholder 2">
            <a:extLst>
              <a:ext uri="{FF2B5EF4-FFF2-40B4-BE49-F238E27FC236}">
                <a16:creationId xmlns:a16="http://schemas.microsoft.com/office/drawing/2014/main" id="{6F2B6612-A0FE-430D-8175-A336412BB579}"/>
              </a:ext>
            </a:extLst>
          </p:cNvPr>
          <p:cNvSpPr>
            <a:spLocks noGrp="1"/>
          </p:cNvSpPr>
          <p:nvPr>
            <p:ph type="body" idx="1"/>
          </p:nvPr>
        </p:nvSpPr>
        <p:spPr/>
        <p:txBody>
          <a:bodyPr/>
          <a:lstStyle/>
          <a:p>
            <a:r>
              <a:rPr lang="en-US" dirty="0"/>
              <a:t>TAGFA Directive</a:t>
            </a:r>
          </a:p>
        </p:txBody>
      </p:sp>
      <p:sp>
        <p:nvSpPr>
          <p:cNvPr id="4" name="Slide Number Placeholder 3">
            <a:extLst>
              <a:ext uri="{FF2B5EF4-FFF2-40B4-BE49-F238E27FC236}">
                <a16:creationId xmlns:a16="http://schemas.microsoft.com/office/drawing/2014/main" id="{0C93F46A-AE34-4216-9114-EFA0EFF3A77E}"/>
              </a:ext>
            </a:extLst>
          </p:cNvPr>
          <p:cNvSpPr>
            <a:spLocks noGrp="1"/>
          </p:cNvSpPr>
          <p:nvPr>
            <p:ph type="sldNum" sz="quarter" idx="10"/>
          </p:nvPr>
        </p:nvSpPr>
        <p:spPr/>
        <p:txBody>
          <a:bodyPr/>
          <a:lstStyle/>
          <a:p>
            <a:fld id="{F2F5F002-0569-40D3-A302-A446E29AD5D9}" type="slidenum">
              <a:rPr lang="en-CA" smtClean="0"/>
              <a:pPr/>
              <a:t>27</a:t>
            </a:fld>
            <a:endParaRPr lang="en-CA"/>
          </a:p>
        </p:txBody>
      </p:sp>
    </p:spTree>
    <p:extLst>
      <p:ext uri="{BB962C8B-B14F-4D97-AF65-F5344CB8AC3E}">
        <p14:creationId xmlns:p14="http://schemas.microsoft.com/office/powerpoint/2010/main" val="1632483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28</a:t>
            </a:fld>
            <a:endParaRPr lang="en-US" dirty="0"/>
          </a:p>
        </p:txBody>
      </p:sp>
      <p:sp>
        <p:nvSpPr>
          <p:cNvPr id="6" name="Content Placeholder 5"/>
          <p:cNvSpPr>
            <a:spLocks noGrp="1"/>
          </p:cNvSpPr>
          <p:nvPr>
            <p:ph sz="quarter" idx="11"/>
          </p:nvPr>
        </p:nvSpPr>
        <p:spPr/>
        <p:txBody>
          <a:bodyPr/>
          <a:lstStyle/>
          <a:p>
            <a:r>
              <a:rPr lang="en-US" dirty="0"/>
              <a:t>Goods and services expenditures can be paid from the grant funds</a:t>
            </a:r>
          </a:p>
          <a:p>
            <a:r>
              <a:rPr lang="en-US" dirty="0"/>
              <a:t>Tri-Agency grant funds must not be used to pay consulting fees to:</a:t>
            </a:r>
          </a:p>
          <a:p>
            <a:pPr lvl="1"/>
            <a:r>
              <a:rPr lang="en-US" dirty="0"/>
              <a:t>Grant recipients or individuals who conduct research independently as part of the terms and conditions of their employment</a:t>
            </a:r>
          </a:p>
          <a:p>
            <a:pPr lvl="1"/>
            <a:r>
              <a:rPr lang="en-US" dirty="0"/>
              <a:t>Individuals expected to work on the funded research/activities free of charge</a:t>
            </a:r>
          </a:p>
          <a:p>
            <a:endParaRPr lang="en-US" dirty="0"/>
          </a:p>
          <a:p>
            <a:endParaRPr lang="en-US" dirty="0"/>
          </a:p>
          <a:p>
            <a:endParaRPr lang="en-US" dirty="0"/>
          </a:p>
        </p:txBody>
      </p:sp>
      <p:sp>
        <p:nvSpPr>
          <p:cNvPr id="5" name="Title 4"/>
          <p:cNvSpPr>
            <a:spLocks noGrp="1"/>
          </p:cNvSpPr>
          <p:nvPr>
            <p:ph type="title"/>
          </p:nvPr>
        </p:nvSpPr>
        <p:spPr/>
        <p:txBody>
          <a:bodyPr/>
          <a:lstStyle/>
          <a:p>
            <a:r>
              <a:rPr lang="en-US" dirty="0"/>
              <a:t>Goods and Services Expenditures</a:t>
            </a:r>
          </a:p>
        </p:txBody>
      </p:sp>
      <p:sp>
        <p:nvSpPr>
          <p:cNvPr id="10" name="Text Placeholder 9">
            <a:extLst>
              <a:ext uri="{FF2B5EF4-FFF2-40B4-BE49-F238E27FC236}">
                <a16:creationId xmlns:a16="http://schemas.microsoft.com/office/drawing/2014/main" id="{AA517D69-7D22-4965-A23C-E4B66D9D60E8}"/>
              </a:ext>
            </a:extLst>
          </p:cNvPr>
          <p:cNvSpPr>
            <a:spLocks noGrp="1"/>
          </p:cNvSpPr>
          <p:nvPr>
            <p:ph type="body" sz="quarter" idx="12"/>
          </p:nvPr>
        </p:nvSpPr>
        <p:spPr/>
        <p:txBody>
          <a:bodyPr/>
          <a:lstStyle/>
          <a:p>
            <a:r>
              <a:rPr lang="en-US" dirty="0"/>
              <a:t>TAGFA Principles</a:t>
            </a:r>
          </a:p>
        </p:txBody>
      </p:sp>
      <p:sp>
        <p:nvSpPr>
          <p:cNvPr id="7" name="TextBox 6"/>
          <p:cNvSpPr txBox="1"/>
          <p:nvPr/>
        </p:nvSpPr>
        <p:spPr>
          <a:xfrm>
            <a:off x="816768" y="4561706"/>
            <a:ext cx="10558463" cy="1015663"/>
          </a:xfrm>
          <a:prstGeom prst="rect">
            <a:avLst/>
          </a:prstGeom>
          <a:noFill/>
          <a:ln>
            <a:noFill/>
          </a:ln>
        </p:spPr>
        <p:txBody>
          <a:bodyPr wrap="square" rtlCol="0">
            <a:spAutoFit/>
          </a:bodyPr>
          <a:lstStyle>
            <a:defPPr>
              <a:defRPr lang="en-US"/>
            </a:defPPr>
            <a:lvl1pPr algn="ctr">
              <a:defRPr sz="1400" i="1">
                <a:solidFill>
                  <a:schemeClr val="accent1"/>
                </a:solidFill>
              </a:defRPr>
            </a:lvl1pPr>
          </a:lstStyle>
          <a:p>
            <a:r>
              <a:rPr lang="en-US" sz="2000" dirty="0"/>
              <a:t>The acquisition of goods and services for the funded research/activities must be in accordance with Humber’s relevant policies and processes. Additional details are also provided in the program and funding opportunity literature and relevant Tri-Agency agreements, if applicable.</a:t>
            </a:r>
          </a:p>
        </p:txBody>
      </p:sp>
    </p:spTree>
    <p:extLst>
      <p:ext uri="{BB962C8B-B14F-4D97-AF65-F5344CB8AC3E}">
        <p14:creationId xmlns:p14="http://schemas.microsoft.com/office/powerpoint/2010/main" val="361019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6A44CF-383E-42F4-9B5E-5D08D5E8CC2B}"/>
              </a:ext>
            </a:extLst>
          </p:cNvPr>
          <p:cNvSpPr>
            <a:spLocks noGrp="1"/>
          </p:cNvSpPr>
          <p:nvPr>
            <p:ph type="body" idx="1"/>
          </p:nvPr>
        </p:nvSpPr>
        <p:spPr/>
        <p:txBody>
          <a:bodyPr/>
          <a:lstStyle/>
          <a:p>
            <a:r>
              <a:rPr lang="en-US" sz="2000" dirty="0"/>
              <a:t>Would the following expenditures be an appropriate use of grant funds under the Goods and Services directive?</a:t>
            </a:r>
          </a:p>
          <a:p>
            <a:endParaRPr lang="en-US" sz="2000" dirty="0"/>
          </a:p>
        </p:txBody>
      </p:sp>
      <p:sp>
        <p:nvSpPr>
          <p:cNvPr id="6" name="Content Placeholder 5"/>
          <p:cNvSpPr>
            <a:spLocks noGrp="1"/>
          </p:cNvSpPr>
          <p:nvPr>
            <p:ph sz="half" idx="2"/>
            <p:custDataLst>
              <p:tags r:id="rId1"/>
            </p:custDataLst>
          </p:nvPr>
        </p:nvSpPr>
        <p:spPr/>
        <p:txBody>
          <a:bodyPr/>
          <a:lstStyle/>
          <a:p>
            <a:r>
              <a:rPr lang="en-US" dirty="0"/>
              <a:t>Office and stationary supplies not normally provided by Humber College.</a:t>
            </a:r>
          </a:p>
          <a:p>
            <a:r>
              <a:rPr lang="en-US" dirty="0"/>
              <a:t>Grant recipient wants to use her own company to translate documents from the research project.</a:t>
            </a:r>
          </a:p>
          <a:p>
            <a:r>
              <a:rPr lang="en-US" dirty="0"/>
              <a:t>The costs associated with regulatory compliance to provincial or municipal regulations and by-laws.</a:t>
            </a:r>
          </a:p>
          <a:p>
            <a:r>
              <a:rPr lang="en-US" dirty="0"/>
              <a:t>Consulting fees for the services rendered by a statistician on a project.</a:t>
            </a:r>
          </a:p>
        </p:txBody>
      </p:sp>
      <p:sp>
        <p:nvSpPr>
          <p:cNvPr id="10" name="Text Placeholder 9">
            <a:extLst>
              <a:ext uri="{FF2B5EF4-FFF2-40B4-BE49-F238E27FC236}">
                <a16:creationId xmlns:a16="http://schemas.microsoft.com/office/drawing/2014/main" id="{7321552B-363A-4A7B-9EA7-6DAFFC5B3AA2}"/>
              </a:ext>
            </a:extLst>
          </p:cNvPr>
          <p:cNvSpPr>
            <a:spLocks noGrp="1"/>
          </p:cNvSpPr>
          <p:nvPr>
            <p:ph type="body" sz="quarter" idx="3"/>
          </p:nvPr>
        </p:nvSpPr>
        <p:spPr/>
        <p:txBody>
          <a:bodyPr/>
          <a:lstStyle/>
          <a:p>
            <a:r>
              <a:rPr lang="en-US" dirty="0"/>
              <a:t>Principles</a:t>
            </a:r>
          </a:p>
        </p:txBody>
      </p:sp>
      <p:sp>
        <p:nvSpPr>
          <p:cNvPr id="11" name="Content Placeholder 10">
            <a:extLst>
              <a:ext uri="{FF2B5EF4-FFF2-40B4-BE49-F238E27FC236}">
                <a16:creationId xmlns:a16="http://schemas.microsoft.com/office/drawing/2014/main" id="{D09001C9-6CD2-4871-AFF9-8E33A5F8B878}"/>
              </a:ext>
            </a:extLst>
          </p:cNvPr>
          <p:cNvSpPr>
            <a:spLocks noGrp="1"/>
          </p:cNvSpPr>
          <p:nvPr>
            <p:ph sz="quarter" idx="4"/>
          </p:nvPr>
        </p:nvSpPr>
        <p:spPr/>
        <p:txBody>
          <a:bodyPr/>
          <a:lstStyle/>
          <a:p>
            <a:r>
              <a:rPr lang="en-US" dirty="0"/>
              <a:t>Contribute towards the direct costs of the research/activities </a:t>
            </a:r>
          </a:p>
          <a:p>
            <a:r>
              <a:rPr lang="en-US" dirty="0"/>
              <a:t>Not be provided by the administering institution</a:t>
            </a:r>
          </a:p>
          <a:p>
            <a:r>
              <a:rPr lang="en-US" dirty="0"/>
              <a:t>Be effective and economical</a:t>
            </a:r>
          </a:p>
          <a:p>
            <a:r>
              <a:rPr lang="en-US" dirty="0"/>
              <a:t>Not result in personal gain</a:t>
            </a:r>
          </a:p>
          <a:p>
            <a:endParaRPr lang="en-US" dirty="0"/>
          </a:p>
        </p:txBody>
      </p:sp>
      <p:sp>
        <p:nvSpPr>
          <p:cNvPr id="5" name="Title 4"/>
          <p:cNvSpPr>
            <a:spLocks noGrp="1"/>
          </p:cNvSpPr>
          <p:nvPr>
            <p:ph type="title"/>
            <p:custDataLst>
              <p:tags r:id="rId2"/>
            </p:custDataLst>
          </p:nvPr>
        </p:nvSpPr>
        <p:spPr/>
        <p:txBody>
          <a:bodyPr/>
          <a:lstStyle/>
          <a:p>
            <a:r>
              <a:rPr lang="en-US" dirty="0"/>
              <a:t>Goods and Services Expenditures</a:t>
            </a:r>
          </a:p>
        </p:txBody>
      </p:sp>
      <p:sp>
        <p:nvSpPr>
          <p:cNvPr id="19" name="Text Placeholder 18">
            <a:extLst>
              <a:ext uri="{FF2B5EF4-FFF2-40B4-BE49-F238E27FC236}">
                <a16:creationId xmlns:a16="http://schemas.microsoft.com/office/drawing/2014/main" id="{EFAFD882-9A91-4440-B898-624E16E3581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4F387F26-0625-4D2C-922C-04682E46B9FA}"/>
              </a:ext>
            </a:extLst>
          </p:cNvPr>
          <p:cNvSpPr>
            <a:spLocks noGrp="1"/>
          </p:cNvSpPr>
          <p:nvPr>
            <p:ph type="body" sz="quarter" idx="12"/>
          </p:nvPr>
        </p:nvSpPr>
        <p:spPr/>
        <p:txBody>
          <a:bodyPr/>
          <a:lstStyle/>
          <a:p>
            <a:r>
              <a:rPr lang="en-US" dirty="0"/>
              <a:t>TAGFA Principles</a:t>
            </a:r>
          </a:p>
        </p:txBody>
      </p:sp>
      <p:sp>
        <p:nvSpPr>
          <p:cNvPr id="7" name="Content Placeholder 5"/>
          <p:cNvSpPr txBox="1">
            <a:spLocks/>
          </p:cNvSpPr>
          <p:nvPr>
            <p:custDataLst>
              <p:tags r:id="rId3"/>
            </p:custDataLst>
          </p:nvPr>
        </p:nvSpPr>
        <p:spPr>
          <a:xfrm>
            <a:off x="3581400" y="4779380"/>
            <a:ext cx="5029200" cy="1866900"/>
          </a:xfrm>
        </p:spPr>
        <p:txBody>
          <a:bodyPr>
            <a:noAutofit/>
          </a:bodyPr>
          <a:lstStyle>
            <a:lvl1pPr marL="342900" indent="-342900" algn="l" defTabSz="914400" rtl="0" eaLnBrk="1" latinLnBrk="0" hangingPunct="1">
              <a:spcBef>
                <a:spcPct val="20000"/>
              </a:spcBef>
              <a:buFont typeface="Wingdings" panose="05000000000000000000" pitchFamily="2" charset="2"/>
              <a:buChar char="v"/>
              <a:defRPr lang="en-US"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Ø"/>
              <a:defRPr lang="en-US" sz="1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en-US" sz="1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en-US" sz="1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600" dirty="0">
              <a:solidFill>
                <a:schemeClr val="bg1">
                  <a:lumMod val="50000"/>
                </a:schemeClr>
              </a:solidFill>
            </a:endParaRPr>
          </a:p>
        </p:txBody>
      </p:sp>
      <p:sp>
        <p:nvSpPr>
          <p:cNvPr id="8" name="Slide Number Placeholder 2"/>
          <p:cNvSpPr txBox="1">
            <a:spLocks/>
          </p:cNvSpPr>
          <p:nvPr/>
        </p:nvSpPr>
        <p:spPr>
          <a:xfrm>
            <a:off x="9077324"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FE5794-6DE3-4CE2-BEB1-D5DE0CF53E23}" type="slidenum">
              <a:rPr lang="en-US" smtClean="0"/>
              <a:pPr/>
              <a:t>29</a:t>
            </a:fld>
            <a:endParaRPr lang="en-US" dirty="0"/>
          </a:p>
        </p:txBody>
      </p:sp>
    </p:spTree>
    <p:extLst>
      <p:ext uri="{BB962C8B-B14F-4D97-AF65-F5344CB8AC3E}">
        <p14:creationId xmlns:p14="http://schemas.microsoft.com/office/powerpoint/2010/main" val="319737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FBBCF-A1C4-49A1-7AB6-AB62F87759FF}"/>
              </a:ext>
            </a:extLst>
          </p:cNvPr>
          <p:cNvSpPr>
            <a:spLocks noGrp="1"/>
          </p:cNvSpPr>
          <p:nvPr>
            <p:ph type="sldNum" sz="quarter" idx="10"/>
          </p:nvPr>
        </p:nvSpPr>
        <p:spPr/>
        <p:txBody>
          <a:bodyPr/>
          <a:lstStyle/>
          <a:p>
            <a:fld id="{F2F5F002-0569-40D3-A302-A446E29AD5D9}" type="slidenum">
              <a:rPr lang="en-CA" smtClean="0"/>
              <a:pPr/>
              <a:t>3</a:t>
            </a:fld>
            <a:endParaRPr lang="en-CA"/>
          </a:p>
        </p:txBody>
      </p:sp>
      <p:sp>
        <p:nvSpPr>
          <p:cNvPr id="3" name="Content Placeholder 2">
            <a:extLst>
              <a:ext uri="{FF2B5EF4-FFF2-40B4-BE49-F238E27FC236}">
                <a16:creationId xmlns:a16="http://schemas.microsoft.com/office/drawing/2014/main" id="{0AFF9373-83E1-5271-9744-5B24EA30773F}"/>
              </a:ext>
            </a:extLst>
          </p:cNvPr>
          <p:cNvSpPr>
            <a:spLocks noGrp="1"/>
          </p:cNvSpPr>
          <p:nvPr>
            <p:ph sz="quarter" idx="11"/>
          </p:nvPr>
        </p:nvSpPr>
        <p:spPr>
          <a:xfrm>
            <a:off x="517525" y="2104103"/>
            <a:ext cx="11156950" cy="3877596"/>
          </a:xfrm>
        </p:spPr>
        <p:txBody>
          <a:bodyPr/>
          <a:lstStyle/>
          <a:p>
            <a:pPr marL="0" indent="0">
              <a:buNone/>
            </a:pPr>
            <a:r>
              <a:rPr lang="en-CA" sz="2400" dirty="0"/>
              <a:t>Humber College is located within the traditional and treaty lands of the </a:t>
            </a:r>
            <a:r>
              <a:rPr lang="en-CA" sz="2400" dirty="0" err="1"/>
              <a:t>Mississaugas</a:t>
            </a:r>
            <a:r>
              <a:rPr lang="en-CA" sz="2400" dirty="0"/>
              <a:t> of the Credit. Known as </a:t>
            </a:r>
            <a:r>
              <a:rPr lang="en-CA" sz="2400" dirty="0" err="1"/>
              <a:t>Adoobiigok</a:t>
            </a:r>
            <a:r>
              <a:rPr lang="en-CA" sz="2400" dirty="0"/>
              <a:t>, the “Place of the Alders” in Michi </a:t>
            </a:r>
            <a:r>
              <a:rPr lang="en-CA" sz="2400" dirty="0" err="1"/>
              <a:t>Saagiig</a:t>
            </a:r>
            <a:r>
              <a:rPr lang="en-CA" sz="2400" dirty="0"/>
              <a:t> language, the region is uniquely situated along Humber River Watershed, which historically provided an integral connection for Anishinaabe, Haudenosaunee, and Wendat peoples between the Ontario Lakeshore and the Lake Simcoe/Georgian Bay regions. Now home to people of numerous nations, </a:t>
            </a:r>
            <a:r>
              <a:rPr lang="en-CA" sz="2400" dirty="0" err="1"/>
              <a:t>Adoobiigok</a:t>
            </a:r>
            <a:r>
              <a:rPr lang="en-CA" sz="2400" dirty="0"/>
              <a:t> continues to provide a vital source of interconnection for all.</a:t>
            </a:r>
          </a:p>
        </p:txBody>
      </p:sp>
      <p:sp>
        <p:nvSpPr>
          <p:cNvPr id="4" name="Title 3">
            <a:extLst>
              <a:ext uri="{FF2B5EF4-FFF2-40B4-BE49-F238E27FC236}">
                <a16:creationId xmlns:a16="http://schemas.microsoft.com/office/drawing/2014/main" id="{2F645636-AF95-6412-98CC-C85A9163036C}"/>
              </a:ext>
            </a:extLst>
          </p:cNvPr>
          <p:cNvSpPr>
            <a:spLocks noGrp="1"/>
          </p:cNvSpPr>
          <p:nvPr>
            <p:ph type="title"/>
          </p:nvPr>
        </p:nvSpPr>
        <p:spPr/>
        <p:txBody>
          <a:bodyPr/>
          <a:lstStyle/>
          <a:p>
            <a:r>
              <a:rPr lang="en-CA"/>
              <a:t>Land Acknowledgement: Honouring the Land and Peoples of Adoobiigok</a:t>
            </a:r>
          </a:p>
        </p:txBody>
      </p:sp>
    </p:spTree>
    <p:extLst>
      <p:ext uri="{BB962C8B-B14F-4D97-AF65-F5344CB8AC3E}">
        <p14:creationId xmlns:p14="http://schemas.microsoft.com/office/powerpoint/2010/main" val="4034555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6535-285D-43BB-9922-76A447DDBD42}"/>
              </a:ext>
            </a:extLst>
          </p:cNvPr>
          <p:cNvSpPr>
            <a:spLocks noGrp="1"/>
          </p:cNvSpPr>
          <p:nvPr>
            <p:ph type="title"/>
          </p:nvPr>
        </p:nvSpPr>
        <p:spPr/>
        <p:txBody>
          <a:bodyPr/>
          <a:lstStyle/>
          <a:p>
            <a:r>
              <a:rPr lang="en-US" dirty="0"/>
              <a:t>Travel/Travel-Related Subsistence Expenditures</a:t>
            </a:r>
          </a:p>
        </p:txBody>
      </p:sp>
      <p:sp>
        <p:nvSpPr>
          <p:cNvPr id="3" name="Text Placeholder 2">
            <a:extLst>
              <a:ext uri="{FF2B5EF4-FFF2-40B4-BE49-F238E27FC236}">
                <a16:creationId xmlns:a16="http://schemas.microsoft.com/office/drawing/2014/main" id="{6F2B6612-A0FE-430D-8175-A336412BB579}"/>
              </a:ext>
            </a:extLst>
          </p:cNvPr>
          <p:cNvSpPr>
            <a:spLocks noGrp="1"/>
          </p:cNvSpPr>
          <p:nvPr>
            <p:ph type="body" idx="1"/>
          </p:nvPr>
        </p:nvSpPr>
        <p:spPr/>
        <p:txBody>
          <a:bodyPr/>
          <a:lstStyle/>
          <a:p>
            <a:r>
              <a:rPr lang="en-US" dirty="0"/>
              <a:t>TAGFA Directive</a:t>
            </a:r>
          </a:p>
        </p:txBody>
      </p:sp>
      <p:sp>
        <p:nvSpPr>
          <p:cNvPr id="4" name="Slide Number Placeholder 3">
            <a:extLst>
              <a:ext uri="{FF2B5EF4-FFF2-40B4-BE49-F238E27FC236}">
                <a16:creationId xmlns:a16="http://schemas.microsoft.com/office/drawing/2014/main" id="{0C93F46A-AE34-4216-9114-EFA0EFF3A77E}"/>
              </a:ext>
            </a:extLst>
          </p:cNvPr>
          <p:cNvSpPr>
            <a:spLocks noGrp="1"/>
          </p:cNvSpPr>
          <p:nvPr>
            <p:ph type="sldNum" sz="quarter" idx="10"/>
          </p:nvPr>
        </p:nvSpPr>
        <p:spPr/>
        <p:txBody>
          <a:bodyPr/>
          <a:lstStyle/>
          <a:p>
            <a:fld id="{F2F5F002-0569-40D3-A302-A446E29AD5D9}" type="slidenum">
              <a:rPr lang="en-CA" smtClean="0"/>
              <a:pPr/>
              <a:t>30</a:t>
            </a:fld>
            <a:endParaRPr lang="en-CA"/>
          </a:p>
        </p:txBody>
      </p:sp>
    </p:spTree>
    <p:extLst>
      <p:ext uri="{BB962C8B-B14F-4D97-AF65-F5344CB8AC3E}">
        <p14:creationId xmlns:p14="http://schemas.microsoft.com/office/powerpoint/2010/main" val="197336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r>
              <a:rPr lang="en-US" dirty="0"/>
              <a:t>Such expenditures, including reasonable out-of-pocket expenses, can be claimed for the grant recipient and other individuals who contribute to the funded research/activities</a:t>
            </a:r>
          </a:p>
          <a:p>
            <a:r>
              <a:rPr lang="en-US" dirty="0"/>
              <a:t>Expenditures must be authorized by the right level of authority</a:t>
            </a:r>
          </a:p>
          <a:p>
            <a:r>
              <a:rPr lang="en-US" dirty="0"/>
              <a:t>The cost of alcoholic beverages cannot be reimbursed from Agency grant funds</a:t>
            </a:r>
          </a:p>
          <a:p>
            <a:r>
              <a:rPr lang="en-US" sz="1800" b="1" dirty="0">
                <a:effectLst/>
                <a:latin typeface="Calibri" panose="020F0502020204030204" pitchFamily="34" charset="0"/>
                <a:ea typeface="Calibri" panose="020F0502020204030204" pitchFamily="34" charset="0"/>
                <a:cs typeface="Calibri" panose="020F0502020204030204" pitchFamily="34" charset="0"/>
              </a:rPr>
              <a:t>Note: International travel requires VP approval. Please contact the Office of Research and Innovation (</a:t>
            </a:r>
            <a:r>
              <a:rPr lang="en-US"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research@humber.ca</a:t>
            </a:r>
            <a:r>
              <a:rPr lang="en-US" sz="1800" b="1"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itle 4"/>
          <p:cNvSpPr>
            <a:spLocks noGrp="1"/>
          </p:cNvSpPr>
          <p:nvPr>
            <p:ph type="title"/>
          </p:nvPr>
        </p:nvSpPr>
        <p:spPr/>
        <p:txBody>
          <a:bodyPr/>
          <a:lstStyle/>
          <a:p>
            <a:r>
              <a:rPr lang="en-US" dirty="0"/>
              <a:t>Travel/Travel-Related Subsistence Expenditures</a:t>
            </a:r>
          </a:p>
        </p:txBody>
      </p:sp>
      <p:sp>
        <p:nvSpPr>
          <p:cNvPr id="4" name="Text Placeholder 3">
            <a:extLst>
              <a:ext uri="{FF2B5EF4-FFF2-40B4-BE49-F238E27FC236}">
                <a16:creationId xmlns:a16="http://schemas.microsoft.com/office/drawing/2014/main" id="{829F1607-0682-4C6B-965E-97D2B6B7E6F3}"/>
              </a:ext>
            </a:extLst>
          </p:cNvPr>
          <p:cNvSpPr>
            <a:spLocks noGrp="1"/>
          </p:cNvSpPr>
          <p:nvPr>
            <p:ph type="body" sz="quarter" idx="12"/>
          </p:nvPr>
        </p:nvSpPr>
        <p:spPr/>
        <p:txBody>
          <a:bodyPr/>
          <a:lstStyle/>
          <a:p>
            <a:r>
              <a:rPr lang="en-US" dirty="0"/>
              <a:t>TAGFA Principles</a:t>
            </a:r>
          </a:p>
        </p:txBody>
      </p:sp>
      <p:sp>
        <p:nvSpPr>
          <p:cNvPr id="7" name="TextBox 6"/>
          <p:cNvSpPr txBox="1"/>
          <p:nvPr/>
        </p:nvSpPr>
        <p:spPr>
          <a:xfrm>
            <a:off x="854357" y="4230421"/>
            <a:ext cx="10483287" cy="1323439"/>
          </a:xfrm>
          <a:prstGeom prst="rect">
            <a:avLst/>
          </a:prstGeom>
          <a:noFill/>
          <a:ln>
            <a:noFill/>
          </a:ln>
        </p:spPr>
        <p:txBody>
          <a:bodyPr wrap="square" rtlCol="0">
            <a:spAutoFit/>
          </a:bodyPr>
          <a:lstStyle>
            <a:defPPr>
              <a:defRPr lang="en-US"/>
            </a:defPPr>
            <a:lvl1pPr algn="ctr">
              <a:defRPr sz="1400" i="1">
                <a:solidFill>
                  <a:schemeClr val="accent1"/>
                </a:solidFill>
              </a:defRPr>
            </a:lvl1pPr>
          </a:lstStyle>
          <a:p>
            <a:r>
              <a:rPr lang="en-US" sz="2000" dirty="0"/>
              <a:t>All travel and travel-related subsistence expenditures (meals and accommodation) must be claimed in accordance with Humber’s relevant policies and processes. </a:t>
            </a:r>
          </a:p>
          <a:p>
            <a:r>
              <a:rPr lang="en-US" sz="2000" dirty="0"/>
              <a:t>Additional details are also provided in the program and funding opportunity literature and relevant Tri-Agency agreements, if applicable.</a:t>
            </a:r>
          </a:p>
        </p:txBody>
      </p:sp>
    </p:spTree>
    <p:extLst>
      <p:ext uri="{BB962C8B-B14F-4D97-AF65-F5344CB8AC3E}">
        <p14:creationId xmlns:p14="http://schemas.microsoft.com/office/powerpoint/2010/main" val="994046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19B5338-A231-4FA1-8FF1-BEB0B235C27F}"/>
              </a:ext>
            </a:extLst>
          </p:cNvPr>
          <p:cNvSpPr>
            <a:spLocks noGrp="1"/>
          </p:cNvSpPr>
          <p:nvPr>
            <p:ph type="body" idx="1"/>
          </p:nvPr>
        </p:nvSpPr>
        <p:spPr/>
        <p:txBody>
          <a:bodyPr/>
          <a:lstStyle/>
          <a:p>
            <a:r>
              <a:rPr lang="en-US" sz="2000" dirty="0"/>
              <a:t>Would the following expenditures be an appropriate use of grant funds under the Travel and Travel-Related Subsistence directive?</a:t>
            </a:r>
          </a:p>
          <a:p>
            <a:endParaRPr lang="en-US" sz="2000" dirty="0"/>
          </a:p>
        </p:txBody>
      </p:sp>
      <p:sp>
        <p:nvSpPr>
          <p:cNvPr id="6" name="Content Placeholder 5"/>
          <p:cNvSpPr>
            <a:spLocks noGrp="1"/>
          </p:cNvSpPr>
          <p:nvPr>
            <p:ph sz="half" idx="2"/>
            <p:custDataLst>
              <p:tags r:id="rId1"/>
            </p:custDataLst>
          </p:nvPr>
        </p:nvSpPr>
        <p:spPr/>
        <p:txBody>
          <a:bodyPr/>
          <a:lstStyle/>
          <a:p>
            <a:pPr marL="457200" indent="-457200">
              <a:buFont typeface="+mj-lt"/>
              <a:buAutoNum type="alphaLcPeriod"/>
            </a:pPr>
            <a:r>
              <a:rPr lang="fr-CA" dirty="0"/>
              <a:t>A car rental for research travel related purposes.</a:t>
            </a:r>
          </a:p>
          <a:p>
            <a:pPr marL="457200" indent="-457200">
              <a:buFont typeface="+mj-lt"/>
              <a:buAutoNum type="alphaLcPeriod"/>
            </a:pPr>
            <a:r>
              <a:rPr lang="en-US" dirty="0"/>
              <a:t>Purchase of a travel Visa. </a:t>
            </a:r>
          </a:p>
          <a:p>
            <a:pPr marL="457200" indent="-457200">
              <a:buFont typeface="+mj-lt"/>
              <a:buAutoNum type="alphaLcPeriod"/>
            </a:pPr>
            <a:r>
              <a:rPr lang="fr-CA" dirty="0"/>
              <a:t>Airfare for a grant recipient to discuss research findings with out-of-town members of the project team.</a:t>
            </a:r>
          </a:p>
          <a:p>
            <a:pPr marL="457200" indent="-457200">
              <a:buFont typeface="+mj-lt"/>
              <a:buAutoNum type="alphaLcPeriod"/>
            </a:pPr>
            <a:r>
              <a:rPr lang="en-US" dirty="0"/>
              <a:t>Grant recipient is submitting expenses for rainwear necessary for their family member to visit the research project site</a:t>
            </a:r>
          </a:p>
        </p:txBody>
      </p:sp>
      <p:sp>
        <p:nvSpPr>
          <p:cNvPr id="11" name="Text Placeholder 10">
            <a:extLst>
              <a:ext uri="{FF2B5EF4-FFF2-40B4-BE49-F238E27FC236}">
                <a16:creationId xmlns:a16="http://schemas.microsoft.com/office/drawing/2014/main" id="{138AF1FF-30BC-4339-9F55-AB0E205CB0E8}"/>
              </a:ext>
            </a:extLst>
          </p:cNvPr>
          <p:cNvSpPr>
            <a:spLocks noGrp="1"/>
          </p:cNvSpPr>
          <p:nvPr>
            <p:ph type="body" sz="quarter" idx="3"/>
          </p:nvPr>
        </p:nvSpPr>
        <p:spPr/>
        <p:txBody>
          <a:bodyPr/>
          <a:lstStyle/>
          <a:p>
            <a:r>
              <a:rPr lang="en-US" dirty="0"/>
              <a:t>Principles</a:t>
            </a:r>
          </a:p>
        </p:txBody>
      </p:sp>
      <p:sp>
        <p:nvSpPr>
          <p:cNvPr id="12" name="Content Placeholder 11">
            <a:extLst>
              <a:ext uri="{FF2B5EF4-FFF2-40B4-BE49-F238E27FC236}">
                <a16:creationId xmlns:a16="http://schemas.microsoft.com/office/drawing/2014/main" id="{AFA0983C-88F6-4E55-B835-D3426B818478}"/>
              </a:ext>
            </a:extLst>
          </p:cNvPr>
          <p:cNvSpPr>
            <a:spLocks noGrp="1"/>
          </p:cNvSpPr>
          <p:nvPr>
            <p:ph sz="quarter" idx="4"/>
          </p:nvPr>
        </p:nvSpPr>
        <p:spPr/>
        <p:txBody>
          <a:bodyPr/>
          <a:lstStyle/>
          <a:p>
            <a:r>
              <a:rPr lang="en-US" dirty="0"/>
              <a:t>Contribute towards the direct costs of the research/activities </a:t>
            </a:r>
          </a:p>
          <a:p>
            <a:r>
              <a:rPr lang="en-US" dirty="0"/>
              <a:t>Not be provided by the administering institution</a:t>
            </a:r>
          </a:p>
          <a:p>
            <a:r>
              <a:rPr lang="en-US" dirty="0"/>
              <a:t>Be effective and economical</a:t>
            </a:r>
          </a:p>
          <a:p>
            <a:r>
              <a:rPr lang="en-US" dirty="0"/>
              <a:t>Not result in personal gain</a:t>
            </a:r>
          </a:p>
          <a:p>
            <a:endParaRPr lang="en-US" dirty="0"/>
          </a:p>
        </p:txBody>
      </p:sp>
      <p:sp>
        <p:nvSpPr>
          <p:cNvPr id="5" name="Title 4"/>
          <p:cNvSpPr>
            <a:spLocks noGrp="1"/>
          </p:cNvSpPr>
          <p:nvPr>
            <p:ph type="title"/>
            <p:custDataLst>
              <p:tags r:id="rId2"/>
            </p:custDataLst>
          </p:nvPr>
        </p:nvSpPr>
        <p:spPr/>
        <p:txBody>
          <a:bodyPr/>
          <a:lstStyle/>
          <a:p>
            <a:r>
              <a:rPr lang="en-US" dirty="0"/>
              <a:t>Travel/Travel-Related Subsistence Expenditures</a:t>
            </a:r>
          </a:p>
        </p:txBody>
      </p:sp>
      <p:sp>
        <p:nvSpPr>
          <p:cNvPr id="20" name="Text Placeholder 19">
            <a:extLst>
              <a:ext uri="{FF2B5EF4-FFF2-40B4-BE49-F238E27FC236}">
                <a16:creationId xmlns:a16="http://schemas.microsoft.com/office/drawing/2014/main" id="{92C30DF7-3273-44B6-A7F5-B0CF71F4F4C2}"/>
              </a:ext>
            </a:extLst>
          </p:cNvPr>
          <p:cNvSpPr>
            <a:spLocks noGrp="1"/>
          </p:cNvSpPr>
          <p:nvPr>
            <p:ph type="body" sz="quarter" idx="13"/>
          </p:nvPr>
        </p:nvSpPr>
        <p:spPr/>
        <p:txBody>
          <a:bodyPr/>
          <a:lstStyle/>
          <a:p>
            <a:endParaRPr lang="en-US"/>
          </a:p>
        </p:txBody>
      </p:sp>
      <p:sp>
        <p:nvSpPr>
          <p:cNvPr id="13" name="Text Placeholder 12">
            <a:extLst>
              <a:ext uri="{FF2B5EF4-FFF2-40B4-BE49-F238E27FC236}">
                <a16:creationId xmlns:a16="http://schemas.microsoft.com/office/drawing/2014/main" id="{2BD3A9D1-1471-4238-B301-DB567EEA9EE8}"/>
              </a:ext>
            </a:extLst>
          </p:cNvPr>
          <p:cNvSpPr>
            <a:spLocks noGrp="1"/>
          </p:cNvSpPr>
          <p:nvPr>
            <p:ph type="body" sz="quarter" idx="12"/>
          </p:nvPr>
        </p:nvSpPr>
        <p:spPr/>
        <p:txBody>
          <a:bodyPr/>
          <a:lstStyle/>
          <a:p>
            <a:r>
              <a:rPr lang="en-US" dirty="0"/>
              <a:t>TAGFA Principles</a:t>
            </a:r>
          </a:p>
        </p:txBody>
      </p:sp>
      <p:sp>
        <p:nvSpPr>
          <p:cNvPr id="8" name="Slide Number Placeholder 2"/>
          <p:cNvSpPr txBox="1">
            <a:spLocks/>
          </p:cNvSpPr>
          <p:nvPr/>
        </p:nvSpPr>
        <p:spPr>
          <a:xfrm>
            <a:off x="9077324"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FE5794-6DE3-4CE2-BEB1-D5DE0CF53E23}" type="slidenum">
              <a:rPr lang="en-US" smtClean="0"/>
              <a:pPr/>
              <a:t>32</a:t>
            </a:fld>
            <a:endParaRPr lang="en-US" dirty="0"/>
          </a:p>
        </p:txBody>
      </p:sp>
    </p:spTree>
    <p:extLst>
      <p:ext uri="{BB962C8B-B14F-4D97-AF65-F5344CB8AC3E}">
        <p14:creationId xmlns:p14="http://schemas.microsoft.com/office/powerpoint/2010/main" val="3702127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6535-285D-43BB-9922-76A447DDBD42}"/>
              </a:ext>
            </a:extLst>
          </p:cNvPr>
          <p:cNvSpPr>
            <a:spLocks noGrp="1"/>
          </p:cNvSpPr>
          <p:nvPr>
            <p:ph type="title"/>
          </p:nvPr>
        </p:nvSpPr>
        <p:spPr/>
        <p:txBody>
          <a:bodyPr/>
          <a:lstStyle/>
          <a:p>
            <a:r>
              <a:rPr lang="en-US" dirty="0"/>
              <a:t>Hospitality Expenditures</a:t>
            </a:r>
          </a:p>
        </p:txBody>
      </p:sp>
      <p:sp>
        <p:nvSpPr>
          <p:cNvPr id="3" name="Text Placeholder 2">
            <a:extLst>
              <a:ext uri="{FF2B5EF4-FFF2-40B4-BE49-F238E27FC236}">
                <a16:creationId xmlns:a16="http://schemas.microsoft.com/office/drawing/2014/main" id="{6F2B6612-A0FE-430D-8175-A336412BB579}"/>
              </a:ext>
            </a:extLst>
          </p:cNvPr>
          <p:cNvSpPr>
            <a:spLocks noGrp="1"/>
          </p:cNvSpPr>
          <p:nvPr>
            <p:ph type="body" idx="1"/>
          </p:nvPr>
        </p:nvSpPr>
        <p:spPr/>
        <p:txBody>
          <a:bodyPr/>
          <a:lstStyle/>
          <a:p>
            <a:r>
              <a:rPr lang="en-US" dirty="0"/>
              <a:t>TAGFA Directive</a:t>
            </a:r>
          </a:p>
        </p:txBody>
      </p:sp>
      <p:sp>
        <p:nvSpPr>
          <p:cNvPr id="4" name="Slide Number Placeholder 3">
            <a:extLst>
              <a:ext uri="{FF2B5EF4-FFF2-40B4-BE49-F238E27FC236}">
                <a16:creationId xmlns:a16="http://schemas.microsoft.com/office/drawing/2014/main" id="{0C93F46A-AE34-4216-9114-EFA0EFF3A77E}"/>
              </a:ext>
            </a:extLst>
          </p:cNvPr>
          <p:cNvSpPr>
            <a:spLocks noGrp="1"/>
          </p:cNvSpPr>
          <p:nvPr>
            <p:ph type="sldNum" sz="quarter" idx="10"/>
          </p:nvPr>
        </p:nvSpPr>
        <p:spPr/>
        <p:txBody>
          <a:bodyPr/>
          <a:lstStyle/>
          <a:p>
            <a:fld id="{F2F5F002-0569-40D3-A302-A446E29AD5D9}" type="slidenum">
              <a:rPr lang="en-CA" smtClean="0"/>
              <a:pPr/>
              <a:t>33</a:t>
            </a:fld>
            <a:endParaRPr lang="en-CA"/>
          </a:p>
        </p:txBody>
      </p:sp>
    </p:spTree>
    <p:extLst>
      <p:ext uri="{BB962C8B-B14F-4D97-AF65-F5344CB8AC3E}">
        <p14:creationId xmlns:p14="http://schemas.microsoft.com/office/powerpoint/2010/main" val="387501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r>
              <a:rPr lang="en-US" dirty="0"/>
              <a:t>Hospitality costs (non-alcoholic refreshments and/or meals) must be directly related to the funded research and be incurred for:</a:t>
            </a:r>
          </a:p>
          <a:p>
            <a:pPr lvl="1"/>
            <a:r>
              <a:rPr lang="en-US" dirty="0"/>
              <a:t>Networking purposes provided in the context of a formal courtesy or as a form of cultural respect</a:t>
            </a:r>
          </a:p>
          <a:p>
            <a:pPr lvl="1"/>
            <a:r>
              <a:rPr lang="en-US" dirty="0"/>
              <a:t>Activities in the context of  assemblies or gatherings that facilitate and contribute to achieving the research objectives</a:t>
            </a:r>
          </a:p>
          <a:p>
            <a:pPr lvl="2"/>
            <a:r>
              <a:rPr lang="en-US" dirty="0"/>
              <a:t>Where one or more of the individuals participating is not a member of the research team and not involved in the day-to-day funded research/activities</a:t>
            </a:r>
          </a:p>
          <a:p>
            <a:r>
              <a:rPr lang="en-US" dirty="0"/>
              <a:t>Tri-Agency grant funds cannot be used to reimburse:</a:t>
            </a:r>
          </a:p>
          <a:p>
            <a:pPr lvl="1"/>
            <a:r>
              <a:rPr lang="en-US" dirty="0"/>
              <a:t>The cost of alcoholic beverages</a:t>
            </a:r>
          </a:p>
          <a:p>
            <a:pPr lvl="1"/>
            <a:r>
              <a:rPr lang="en-US" dirty="0"/>
              <a:t>Costs incurred for interactions between participants involved in day-to-day funded research/activities</a:t>
            </a:r>
          </a:p>
        </p:txBody>
      </p:sp>
      <p:sp>
        <p:nvSpPr>
          <p:cNvPr id="5" name="Title 4"/>
          <p:cNvSpPr>
            <a:spLocks noGrp="1"/>
          </p:cNvSpPr>
          <p:nvPr>
            <p:ph type="title"/>
          </p:nvPr>
        </p:nvSpPr>
        <p:spPr/>
        <p:txBody>
          <a:bodyPr/>
          <a:lstStyle/>
          <a:p>
            <a:r>
              <a:rPr lang="en-US" dirty="0"/>
              <a:t>Hospitality Expenditures</a:t>
            </a:r>
          </a:p>
        </p:txBody>
      </p:sp>
      <p:sp>
        <p:nvSpPr>
          <p:cNvPr id="14" name="Text Placeholder 13">
            <a:extLst>
              <a:ext uri="{FF2B5EF4-FFF2-40B4-BE49-F238E27FC236}">
                <a16:creationId xmlns:a16="http://schemas.microsoft.com/office/drawing/2014/main" id="{4C1B69BE-687F-4656-94FC-EB6D5A1FF0DF}"/>
              </a:ext>
            </a:extLst>
          </p:cNvPr>
          <p:cNvSpPr>
            <a:spLocks noGrp="1"/>
          </p:cNvSpPr>
          <p:nvPr>
            <p:ph type="body" sz="quarter" idx="12"/>
          </p:nvPr>
        </p:nvSpPr>
        <p:spPr/>
        <p:txBody>
          <a:bodyPr/>
          <a:lstStyle/>
          <a:p>
            <a:r>
              <a:rPr lang="en-US" dirty="0"/>
              <a:t>TAGFA Principles</a:t>
            </a:r>
          </a:p>
        </p:txBody>
      </p:sp>
      <p:sp>
        <p:nvSpPr>
          <p:cNvPr id="7" name="TextBox 6"/>
          <p:cNvSpPr txBox="1"/>
          <p:nvPr/>
        </p:nvSpPr>
        <p:spPr>
          <a:xfrm>
            <a:off x="738982" y="5369855"/>
            <a:ext cx="10714037"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B9BD5"/>
                </a:solidFill>
                <a:effectLst/>
                <a:uLnTx/>
                <a:uFillTx/>
                <a:latin typeface="Calibri" panose="020F0502020204030204"/>
                <a:ea typeface="+mn-ea"/>
                <a:cs typeface="+mn-cs"/>
              </a:rPr>
              <a:t>The provision of hospitality must be in accordance with Humber’s relevant policies and processes.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B9BD5"/>
                </a:solidFill>
                <a:effectLst/>
                <a:uLnTx/>
                <a:uFillTx/>
                <a:latin typeface="Calibri" panose="020F0502020204030204"/>
                <a:ea typeface="+mn-ea"/>
                <a:cs typeface="+mn-cs"/>
              </a:rPr>
              <a:t>Additional details are also provided in the program and funding opportunity literature and relevant Tri-Agency agreements, if applicable.</a:t>
            </a:r>
          </a:p>
        </p:txBody>
      </p:sp>
      <p:sp>
        <p:nvSpPr>
          <p:cNvPr id="8" name="Slide Number Placeholder 2"/>
          <p:cNvSpPr txBox="1">
            <a:spLocks/>
          </p:cNvSpPr>
          <p:nvPr/>
        </p:nvSpPr>
        <p:spPr>
          <a:xfrm>
            <a:off x="9077324"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FE5794-6DE3-4CE2-BEB1-D5DE0CF53E2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7084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736C96-60D2-498D-815A-4E3253396683}"/>
              </a:ext>
            </a:extLst>
          </p:cNvPr>
          <p:cNvSpPr>
            <a:spLocks noGrp="1"/>
          </p:cNvSpPr>
          <p:nvPr>
            <p:ph type="body" idx="1"/>
          </p:nvPr>
        </p:nvSpPr>
        <p:spPr/>
        <p:txBody>
          <a:bodyPr/>
          <a:lstStyle/>
          <a:p>
            <a:r>
              <a:rPr lang="en-US" sz="2000" dirty="0"/>
              <a:t>Would the following expenditures be appropriate use of grant funds under the Hospitality directive?</a:t>
            </a:r>
          </a:p>
          <a:p>
            <a:endParaRPr lang="en-US" sz="2000" dirty="0"/>
          </a:p>
        </p:txBody>
      </p:sp>
      <p:sp>
        <p:nvSpPr>
          <p:cNvPr id="6" name="Content Placeholder 5"/>
          <p:cNvSpPr>
            <a:spLocks noGrp="1"/>
          </p:cNvSpPr>
          <p:nvPr>
            <p:ph sz="half" idx="2"/>
            <p:custDataLst>
              <p:tags r:id="rId1"/>
            </p:custDataLst>
          </p:nvPr>
        </p:nvSpPr>
        <p:spPr/>
        <p:txBody>
          <a:bodyPr/>
          <a:lstStyle/>
          <a:p>
            <a:r>
              <a:rPr lang="en-US" dirty="0"/>
              <a:t>Cost of catering for a workshop without presentations or outcomes with collaborators from partners’ organizations</a:t>
            </a:r>
          </a:p>
          <a:p>
            <a:r>
              <a:rPr lang="en-US" dirty="0"/>
              <a:t>Cost of groceries for a meal the grant recipient is hosting for visiting scholars to discuss new methodologies used for the funded research</a:t>
            </a:r>
          </a:p>
          <a:p>
            <a:r>
              <a:rPr lang="en-US" dirty="0"/>
              <a:t>Cost of catering for a Christmas party the grant recipient is hosting for their laboratory team</a:t>
            </a:r>
          </a:p>
          <a:p>
            <a:r>
              <a:rPr lang="en-US" dirty="0"/>
              <a:t>Grant recipient is having dinner with another faculty member not involved with their grant to discuss hiring a new lab member</a:t>
            </a:r>
          </a:p>
        </p:txBody>
      </p:sp>
      <p:sp>
        <p:nvSpPr>
          <p:cNvPr id="8" name="Text Placeholder 7">
            <a:extLst>
              <a:ext uri="{FF2B5EF4-FFF2-40B4-BE49-F238E27FC236}">
                <a16:creationId xmlns:a16="http://schemas.microsoft.com/office/drawing/2014/main" id="{274F5732-886D-48F1-8C12-A18E07309B74}"/>
              </a:ext>
            </a:extLst>
          </p:cNvPr>
          <p:cNvSpPr>
            <a:spLocks noGrp="1"/>
          </p:cNvSpPr>
          <p:nvPr>
            <p:ph type="body" sz="quarter" idx="3"/>
          </p:nvPr>
        </p:nvSpPr>
        <p:spPr/>
        <p:txBody>
          <a:bodyPr/>
          <a:lstStyle/>
          <a:p>
            <a:r>
              <a:rPr lang="en-US" dirty="0"/>
              <a:t>Principles</a:t>
            </a:r>
          </a:p>
        </p:txBody>
      </p:sp>
      <p:sp>
        <p:nvSpPr>
          <p:cNvPr id="9" name="Content Placeholder 8">
            <a:extLst>
              <a:ext uri="{FF2B5EF4-FFF2-40B4-BE49-F238E27FC236}">
                <a16:creationId xmlns:a16="http://schemas.microsoft.com/office/drawing/2014/main" id="{E291EDAC-6534-4951-90E4-E0FD5EC8F183}"/>
              </a:ext>
            </a:extLst>
          </p:cNvPr>
          <p:cNvSpPr>
            <a:spLocks noGrp="1"/>
          </p:cNvSpPr>
          <p:nvPr>
            <p:ph sz="quarter" idx="4"/>
          </p:nvPr>
        </p:nvSpPr>
        <p:spPr/>
        <p:txBody>
          <a:bodyPr/>
          <a:lstStyle/>
          <a:p>
            <a:r>
              <a:rPr lang="en-US" dirty="0"/>
              <a:t>Contribute towards the direct costs of the research/activities </a:t>
            </a:r>
          </a:p>
          <a:p>
            <a:r>
              <a:rPr lang="en-US" dirty="0"/>
              <a:t>Not be provided by the administering institution</a:t>
            </a:r>
          </a:p>
          <a:p>
            <a:r>
              <a:rPr lang="en-US" dirty="0"/>
              <a:t>Be effective and economical</a:t>
            </a:r>
          </a:p>
          <a:p>
            <a:r>
              <a:rPr lang="en-US" dirty="0"/>
              <a:t>Not result in personal gain</a:t>
            </a:r>
          </a:p>
          <a:p>
            <a:endParaRPr lang="en-US" dirty="0"/>
          </a:p>
        </p:txBody>
      </p:sp>
      <p:sp>
        <p:nvSpPr>
          <p:cNvPr id="5" name="Title 4"/>
          <p:cNvSpPr>
            <a:spLocks noGrp="1"/>
          </p:cNvSpPr>
          <p:nvPr>
            <p:ph type="title"/>
            <p:custDataLst>
              <p:tags r:id="rId2"/>
            </p:custDataLst>
          </p:nvPr>
        </p:nvSpPr>
        <p:spPr/>
        <p:txBody>
          <a:bodyPr/>
          <a:lstStyle/>
          <a:p>
            <a:r>
              <a:rPr lang="en-US" dirty="0"/>
              <a:t>Hospitality Expenditures</a:t>
            </a:r>
          </a:p>
        </p:txBody>
      </p:sp>
      <p:sp>
        <p:nvSpPr>
          <p:cNvPr id="19" name="Text Placeholder 18">
            <a:extLst>
              <a:ext uri="{FF2B5EF4-FFF2-40B4-BE49-F238E27FC236}">
                <a16:creationId xmlns:a16="http://schemas.microsoft.com/office/drawing/2014/main" id="{AC510C1E-78D3-48F1-99BB-FCD4F87F52D6}"/>
              </a:ext>
            </a:extLst>
          </p:cNvPr>
          <p:cNvSpPr>
            <a:spLocks noGrp="1"/>
          </p:cNvSpPr>
          <p:nvPr>
            <p:ph type="body" sz="quarter" idx="13"/>
          </p:nvPr>
        </p:nvSpPr>
        <p:spPr/>
        <p:txBody>
          <a:bodyPr/>
          <a:lstStyle/>
          <a:p>
            <a:endParaRPr lang="en-US"/>
          </a:p>
        </p:txBody>
      </p:sp>
      <p:sp>
        <p:nvSpPr>
          <p:cNvPr id="11" name="Text Placeholder 10">
            <a:extLst>
              <a:ext uri="{FF2B5EF4-FFF2-40B4-BE49-F238E27FC236}">
                <a16:creationId xmlns:a16="http://schemas.microsoft.com/office/drawing/2014/main" id="{33755C34-0022-46B4-AE4E-E199E90FDFA6}"/>
              </a:ext>
            </a:extLst>
          </p:cNvPr>
          <p:cNvSpPr>
            <a:spLocks noGrp="1"/>
          </p:cNvSpPr>
          <p:nvPr>
            <p:ph type="body" sz="quarter" idx="12"/>
          </p:nvPr>
        </p:nvSpPr>
        <p:spPr/>
        <p:txBody>
          <a:bodyPr/>
          <a:lstStyle/>
          <a:p>
            <a:r>
              <a:rPr lang="en-US" dirty="0"/>
              <a:t>TAGFA Principles</a:t>
            </a:r>
          </a:p>
        </p:txBody>
      </p:sp>
    </p:spTree>
    <p:extLst>
      <p:ext uri="{BB962C8B-B14F-4D97-AF65-F5344CB8AC3E}">
        <p14:creationId xmlns:p14="http://schemas.microsoft.com/office/powerpoint/2010/main" val="2815490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6535-285D-43BB-9922-76A447DDBD42}"/>
              </a:ext>
            </a:extLst>
          </p:cNvPr>
          <p:cNvSpPr>
            <a:spLocks noGrp="1"/>
          </p:cNvSpPr>
          <p:nvPr>
            <p:ph type="title"/>
          </p:nvPr>
        </p:nvSpPr>
        <p:spPr/>
        <p:txBody>
          <a:bodyPr/>
          <a:lstStyle/>
          <a:p>
            <a:r>
              <a:rPr lang="en-US" dirty="0"/>
              <a:t>Gifts, Honoraria, and Incentives</a:t>
            </a:r>
          </a:p>
        </p:txBody>
      </p:sp>
      <p:sp>
        <p:nvSpPr>
          <p:cNvPr id="3" name="Text Placeholder 2">
            <a:extLst>
              <a:ext uri="{FF2B5EF4-FFF2-40B4-BE49-F238E27FC236}">
                <a16:creationId xmlns:a16="http://schemas.microsoft.com/office/drawing/2014/main" id="{6F2B6612-A0FE-430D-8175-A336412BB579}"/>
              </a:ext>
            </a:extLst>
          </p:cNvPr>
          <p:cNvSpPr>
            <a:spLocks noGrp="1"/>
          </p:cNvSpPr>
          <p:nvPr>
            <p:ph type="body" idx="1"/>
          </p:nvPr>
        </p:nvSpPr>
        <p:spPr/>
        <p:txBody>
          <a:bodyPr/>
          <a:lstStyle/>
          <a:p>
            <a:r>
              <a:rPr lang="en-US" dirty="0"/>
              <a:t>TAGFA Directive</a:t>
            </a:r>
          </a:p>
        </p:txBody>
      </p:sp>
      <p:sp>
        <p:nvSpPr>
          <p:cNvPr id="4" name="Slide Number Placeholder 3">
            <a:extLst>
              <a:ext uri="{FF2B5EF4-FFF2-40B4-BE49-F238E27FC236}">
                <a16:creationId xmlns:a16="http://schemas.microsoft.com/office/drawing/2014/main" id="{0C93F46A-AE34-4216-9114-EFA0EFF3A77E}"/>
              </a:ext>
            </a:extLst>
          </p:cNvPr>
          <p:cNvSpPr>
            <a:spLocks noGrp="1"/>
          </p:cNvSpPr>
          <p:nvPr>
            <p:ph type="sldNum" sz="quarter" idx="10"/>
          </p:nvPr>
        </p:nvSpPr>
        <p:spPr/>
        <p:txBody>
          <a:bodyPr/>
          <a:lstStyle/>
          <a:p>
            <a:fld id="{F2F5F002-0569-40D3-A302-A446E29AD5D9}" type="slidenum">
              <a:rPr lang="en-CA" smtClean="0"/>
              <a:pPr/>
              <a:t>36</a:t>
            </a:fld>
            <a:endParaRPr lang="en-CA"/>
          </a:p>
        </p:txBody>
      </p:sp>
    </p:spTree>
    <p:extLst>
      <p:ext uri="{BB962C8B-B14F-4D97-AF65-F5344CB8AC3E}">
        <p14:creationId xmlns:p14="http://schemas.microsoft.com/office/powerpoint/2010/main" val="3849340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r>
              <a:rPr lang="en-US" dirty="0"/>
              <a:t>Gifts, honoraria and incentives can be offered to an individual or group:</a:t>
            </a:r>
          </a:p>
          <a:p>
            <a:pPr lvl="1"/>
            <a:r>
              <a:rPr lang="en-US" dirty="0"/>
              <a:t>When participation is voluntary</a:t>
            </a:r>
          </a:p>
          <a:p>
            <a:pPr lvl="1"/>
            <a:r>
              <a:rPr lang="en-US" dirty="0"/>
              <a:t>As a “thank you” for a service for which fees are not traditionally paid</a:t>
            </a:r>
          </a:p>
          <a:p>
            <a:pPr lvl="1"/>
            <a:r>
              <a:rPr lang="en-US" dirty="0"/>
              <a:t>As a token of appreciation, respect and/or goodwill:</a:t>
            </a:r>
          </a:p>
          <a:p>
            <a:pPr lvl="2"/>
            <a:r>
              <a:rPr lang="en-US" dirty="0"/>
              <a:t>When prescribed by cultural heritage/established traditions</a:t>
            </a:r>
          </a:p>
          <a:p>
            <a:pPr lvl="2"/>
            <a:r>
              <a:rPr lang="en-US" dirty="0"/>
              <a:t>As a formal courtesy</a:t>
            </a:r>
          </a:p>
          <a:p>
            <a:r>
              <a:rPr lang="en-US" dirty="0"/>
              <a:t>Gifts, honoraria and incentives cannot be offered to:</a:t>
            </a:r>
          </a:p>
          <a:p>
            <a:pPr lvl="1"/>
            <a:r>
              <a:rPr lang="en-US" dirty="0"/>
              <a:t>Tri-Agency grant recipients</a:t>
            </a:r>
          </a:p>
          <a:p>
            <a:pPr lvl="1"/>
            <a:r>
              <a:rPr lang="en-US" dirty="0"/>
              <a:t>A member of the grant team</a:t>
            </a:r>
          </a:p>
          <a:p>
            <a:r>
              <a:rPr lang="en-US" dirty="0"/>
              <a:t>The provision of gifts and incentives to participants requires the prior approval of Humber’s Research Ethics Board</a:t>
            </a:r>
          </a:p>
        </p:txBody>
      </p:sp>
      <p:sp>
        <p:nvSpPr>
          <p:cNvPr id="5" name="Title 4"/>
          <p:cNvSpPr>
            <a:spLocks noGrp="1"/>
          </p:cNvSpPr>
          <p:nvPr>
            <p:ph type="title"/>
          </p:nvPr>
        </p:nvSpPr>
        <p:spPr/>
        <p:txBody>
          <a:bodyPr/>
          <a:lstStyle/>
          <a:p>
            <a:r>
              <a:rPr lang="en-US" dirty="0"/>
              <a:t>Gifts, Honoraria and Incentives</a:t>
            </a:r>
          </a:p>
        </p:txBody>
      </p:sp>
      <p:sp>
        <p:nvSpPr>
          <p:cNvPr id="12" name="Text Placeholder 11">
            <a:extLst>
              <a:ext uri="{FF2B5EF4-FFF2-40B4-BE49-F238E27FC236}">
                <a16:creationId xmlns:a16="http://schemas.microsoft.com/office/drawing/2014/main" id="{1B0E91B4-0E95-474F-9341-7D77FDFAB2F2}"/>
              </a:ext>
            </a:extLst>
          </p:cNvPr>
          <p:cNvSpPr>
            <a:spLocks noGrp="1"/>
          </p:cNvSpPr>
          <p:nvPr>
            <p:ph type="body" sz="quarter" idx="12"/>
          </p:nvPr>
        </p:nvSpPr>
        <p:spPr/>
        <p:txBody>
          <a:bodyPr/>
          <a:lstStyle/>
          <a:p>
            <a:r>
              <a:rPr lang="en-US" dirty="0"/>
              <a:t>TAGFA Principles</a:t>
            </a:r>
          </a:p>
        </p:txBody>
      </p:sp>
      <p:sp>
        <p:nvSpPr>
          <p:cNvPr id="7" name="TextBox 6"/>
          <p:cNvSpPr txBox="1"/>
          <p:nvPr/>
        </p:nvSpPr>
        <p:spPr>
          <a:xfrm>
            <a:off x="2348438" y="5751846"/>
            <a:ext cx="7495125" cy="646331"/>
          </a:xfrm>
          <a:prstGeom prst="rect">
            <a:avLst/>
          </a:prstGeom>
          <a:noFill/>
          <a:ln>
            <a:noFill/>
          </a:ln>
        </p:spPr>
        <p:txBody>
          <a:bodyPr wrap="square" rtlCol="0">
            <a:spAutoFit/>
          </a:bodyPr>
          <a:lstStyle>
            <a:defPPr>
              <a:defRPr lang="en-US"/>
            </a:defPPr>
            <a:lvl1pPr algn="ctr">
              <a:defRPr sz="1400" i="1">
                <a:solidFill>
                  <a:schemeClr val="accent1"/>
                </a:solidFill>
              </a:defRPr>
            </a:lvl1pPr>
          </a:lstStyle>
          <a:p>
            <a:r>
              <a:rPr lang="en-US" sz="1800" dirty="0"/>
              <a:t>Additional details are also provided in the program and funding opportunity literature and relevant Tri-Agency agreements, if applicable.</a:t>
            </a:r>
          </a:p>
        </p:txBody>
      </p:sp>
    </p:spTree>
    <p:extLst>
      <p:ext uri="{BB962C8B-B14F-4D97-AF65-F5344CB8AC3E}">
        <p14:creationId xmlns:p14="http://schemas.microsoft.com/office/powerpoint/2010/main" val="270717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B56BD5-3214-4E08-A3D5-E5E00FA4E357}"/>
              </a:ext>
            </a:extLst>
          </p:cNvPr>
          <p:cNvSpPr>
            <a:spLocks noGrp="1"/>
          </p:cNvSpPr>
          <p:nvPr>
            <p:ph type="body" idx="1"/>
          </p:nvPr>
        </p:nvSpPr>
        <p:spPr>
          <a:xfrm>
            <a:off x="517525" y="1619053"/>
            <a:ext cx="7075582" cy="731520"/>
          </a:xfrm>
        </p:spPr>
        <p:txBody>
          <a:bodyPr/>
          <a:lstStyle/>
          <a:p>
            <a:r>
              <a:rPr lang="en-US" sz="2000" dirty="0"/>
              <a:t>Would the following expenditures be an appropriate use of grant funds under the Gifts, Honoraria and Incentives directive?</a:t>
            </a:r>
          </a:p>
        </p:txBody>
      </p:sp>
      <p:sp>
        <p:nvSpPr>
          <p:cNvPr id="6" name="Content Placeholder 5"/>
          <p:cNvSpPr>
            <a:spLocks noGrp="1"/>
          </p:cNvSpPr>
          <p:nvPr>
            <p:ph sz="half" idx="2"/>
            <p:custDataLst>
              <p:tags r:id="rId1"/>
            </p:custDataLst>
          </p:nvPr>
        </p:nvSpPr>
        <p:spPr/>
        <p:txBody>
          <a:bodyPr/>
          <a:lstStyle/>
          <a:p>
            <a:pPr marL="576263" lvl="1" indent="-342900">
              <a:buFont typeface="+mj-lt"/>
              <a:buAutoNum type="alphaLcPeriod"/>
            </a:pPr>
            <a:r>
              <a:rPr lang="en-US" dirty="0"/>
              <a:t>A gift for an Elder invited to open a research conference with an opening prayer </a:t>
            </a:r>
          </a:p>
          <a:p>
            <a:pPr marL="576263" lvl="1" indent="-342900">
              <a:buFont typeface="+mj-lt"/>
              <a:buAutoNum type="alphaLcPeriod"/>
            </a:pPr>
            <a:r>
              <a:rPr lang="en-US" dirty="0"/>
              <a:t>An honoraria for a local artist invited to prepare a piece of artwork for display at a conference</a:t>
            </a:r>
          </a:p>
          <a:p>
            <a:pPr marL="576263" lvl="1" indent="-342900">
              <a:buFont typeface="+mj-lt"/>
              <a:buAutoNum type="alphaLcPeriod"/>
            </a:pPr>
            <a:r>
              <a:rPr lang="en-US" dirty="0"/>
              <a:t>A cash donation made to a cultural site for the use of their facilities to conduct research activities</a:t>
            </a:r>
          </a:p>
          <a:p>
            <a:pPr marL="576263" lvl="1" indent="-342900">
              <a:buFont typeface="+mj-lt"/>
              <a:buAutoNum type="alphaLcPeriod"/>
            </a:pPr>
            <a:r>
              <a:rPr lang="en-US" dirty="0"/>
              <a:t>The provision of a $20.00 gift card to an individual as an incentive for their participation in the funded research study</a:t>
            </a:r>
          </a:p>
        </p:txBody>
      </p:sp>
      <p:sp>
        <p:nvSpPr>
          <p:cNvPr id="9" name="Text Placeholder 8">
            <a:extLst>
              <a:ext uri="{FF2B5EF4-FFF2-40B4-BE49-F238E27FC236}">
                <a16:creationId xmlns:a16="http://schemas.microsoft.com/office/drawing/2014/main" id="{1FAC58FF-82BD-467F-BA38-6BC6FF090FBD}"/>
              </a:ext>
            </a:extLst>
          </p:cNvPr>
          <p:cNvSpPr>
            <a:spLocks noGrp="1"/>
          </p:cNvSpPr>
          <p:nvPr>
            <p:ph type="body" sz="quarter" idx="3"/>
          </p:nvPr>
        </p:nvSpPr>
        <p:spPr/>
        <p:txBody>
          <a:bodyPr/>
          <a:lstStyle/>
          <a:p>
            <a:r>
              <a:rPr lang="en-US" dirty="0"/>
              <a:t>Principles</a:t>
            </a:r>
          </a:p>
        </p:txBody>
      </p:sp>
      <p:sp>
        <p:nvSpPr>
          <p:cNvPr id="11" name="Content Placeholder 10">
            <a:extLst>
              <a:ext uri="{FF2B5EF4-FFF2-40B4-BE49-F238E27FC236}">
                <a16:creationId xmlns:a16="http://schemas.microsoft.com/office/drawing/2014/main" id="{8C260A47-0389-4460-B4FE-B3D7BA938F6C}"/>
              </a:ext>
            </a:extLst>
          </p:cNvPr>
          <p:cNvSpPr>
            <a:spLocks noGrp="1"/>
          </p:cNvSpPr>
          <p:nvPr>
            <p:ph sz="quarter" idx="4"/>
          </p:nvPr>
        </p:nvSpPr>
        <p:spPr/>
        <p:txBody>
          <a:bodyPr/>
          <a:lstStyle/>
          <a:p>
            <a:r>
              <a:rPr lang="en-US" dirty="0"/>
              <a:t>Contribute towards the direct costs of the research/activities </a:t>
            </a:r>
          </a:p>
          <a:p>
            <a:r>
              <a:rPr lang="en-US" dirty="0"/>
              <a:t>Not be provided by the administering institution</a:t>
            </a:r>
          </a:p>
          <a:p>
            <a:r>
              <a:rPr lang="en-US" dirty="0"/>
              <a:t>Be effective and economical</a:t>
            </a:r>
          </a:p>
          <a:p>
            <a:r>
              <a:rPr lang="en-US" dirty="0"/>
              <a:t>Not result in personal gain</a:t>
            </a:r>
          </a:p>
          <a:p>
            <a:endParaRPr lang="en-US" dirty="0"/>
          </a:p>
        </p:txBody>
      </p:sp>
      <p:sp>
        <p:nvSpPr>
          <p:cNvPr id="5" name="Title 4"/>
          <p:cNvSpPr>
            <a:spLocks noGrp="1"/>
          </p:cNvSpPr>
          <p:nvPr>
            <p:ph type="title"/>
            <p:custDataLst>
              <p:tags r:id="rId2"/>
            </p:custDataLst>
          </p:nvPr>
        </p:nvSpPr>
        <p:spPr/>
        <p:txBody>
          <a:bodyPr/>
          <a:lstStyle/>
          <a:p>
            <a:r>
              <a:rPr lang="en-US" dirty="0"/>
              <a:t>Gifts, Honoraria and Incentives</a:t>
            </a:r>
          </a:p>
        </p:txBody>
      </p:sp>
      <p:sp>
        <p:nvSpPr>
          <p:cNvPr id="13" name="Text Placeholder 12">
            <a:extLst>
              <a:ext uri="{FF2B5EF4-FFF2-40B4-BE49-F238E27FC236}">
                <a16:creationId xmlns:a16="http://schemas.microsoft.com/office/drawing/2014/main" id="{FC195124-A09D-4F08-BFCE-AB5DC1E13542}"/>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200C18EA-5DC3-4239-B952-53575F75B63D}"/>
              </a:ext>
            </a:extLst>
          </p:cNvPr>
          <p:cNvSpPr>
            <a:spLocks noGrp="1"/>
          </p:cNvSpPr>
          <p:nvPr>
            <p:ph type="body" sz="quarter" idx="12"/>
          </p:nvPr>
        </p:nvSpPr>
        <p:spPr/>
        <p:txBody>
          <a:bodyPr/>
          <a:lstStyle/>
          <a:p>
            <a:r>
              <a:rPr lang="en-US" dirty="0"/>
              <a:t>TAGFA Principles</a:t>
            </a:r>
          </a:p>
        </p:txBody>
      </p:sp>
      <p:sp>
        <p:nvSpPr>
          <p:cNvPr id="7" name="Content Placeholder 5"/>
          <p:cNvSpPr txBox="1">
            <a:spLocks/>
          </p:cNvSpPr>
          <p:nvPr>
            <p:custDataLst>
              <p:tags r:id="rId3"/>
            </p:custDataLst>
          </p:nvPr>
        </p:nvSpPr>
        <p:spPr>
          <a:xfrm>
            <a:off x="3276600" y="4929850"/>
            <a:ext cx="5029200" cy="1818190"/>
          </a:xfrm>
        </p:spPr>
        <p:txBody>
          <a:bodyPr>
            <a:noAutofit/>
          </a:bodyPr>
          <a:lstStyle>
            <a:lvl1pPr marL="342900" indent="-342900" algn="l" defTabSz="914400" rtl="0" eaLnBrk="1" latinLnBrk="0" hangingPunct="1">
              <a:spcBef>
                <a:spcPct val="20000"/>
              </a:spcBef>
              <a:buFont typeface="Wingdings" panose="05000000000000000000" pitchFamily="2" charset="2"/>
              <a:buChar char="v"/>
              <a:defRPr lang="en-US"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Ø"/>
              <a:defRPr lang="en-US" sz="1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en-US" sz="1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en-US" sz="1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600" dirty="0">
              <a:solidFill>
                <a:schemeClr val="bg1">
                  <a:lumMod val="50000"/>
                </a:schemeClr>
              </a:solidFill>
            </a:endParaRPr>
          </a:p>
        </p:txBody>
      </p:sp>
      <p:sp>
        <p:nvSpPr>
          <p:cNvPr id="8" name="Slide Number Placeholder 2"/>
          <p:cNvSpPr txBox="1">
            <a:spLocks/>
          </p:cNvSpPr>
          <p:nvPr/>
        </p:nvSpPr>
        <p:spPr>
          <a:xfrm>
            <a:off x="9077324"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FE5794-6DE3-4CE2-BEB1-D5DE0CF53E23}" type="slidenum">
              <a:rPr lang="en-US" smtClean="0"/>
              <a:pPr/>
              <a:t>38</a:t>
            </a:fld>
            <a:endParaRPr lang="en-US" dirty="0"/>
          </a:p>
        </p:txBody>
      </p:sp>
    </p:spTree>
    <p:extLst>
      <p:ext uri="{BB962C8B-B14F-4D97-AF65-F5344CB8AC3E}">
        <p14:creationId xmlns:p14="http://schemas.microsoft.com/office/powerpoint/2010/main" val="3304502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a:solidFill>
                  <a:schemeClr val="tx2"/>
                </a:solidFill>
              </a:rPr>
              <a:t>.</a:t>
            </a:r>
            <a:r>
              <a:rPr lang="en-US" dirty="0"/>
              <a:t> Humber College Policies and Directives</a:t>
            </a:r>
            <a:br>
              <a:rPr lang="en-US" dirty="0"/>
            </a:br>
            <a:endParaRPr lang="en-US" dirty="0"/>
          </a:p>
        </p:txBody>
      </p:sp>
      <p:sp>
        <p:nvSpPr>
          <p:cNvPr id="5" name="Text Placeholder 4">
            <a:extLst>
              <a:ext uri="{FF2B5EF4-FFF2-40B4-BE49-F238E27FC236}">
                <a16:creationId xmlns:a16="http://schemas.microsoft.com/office/drawing/2014/main" id="{EC7EC739-0E9F-4E20-9EFD-20D866C7E4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633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49EB-6FE0-75C3-573F-6094F8BAE801}"/>
              </a:ext>
            </a:extLst>
          </p:cNvPr>
          <p:cNvSpPr>
            <a:spLocks noGrp="1"/>
          </p:cNvSpPr>
          <p:nvPr>
            <p:ph type="title"/>
          </p:nvPr>
        </p:nvSpPr>
        <p:spPr/>
        <p:txBody>
          <a:bodyPr/>
          <a:lstStyle/>
          <a:p>
            <a:r>
              <a:rPr lang="en-CA" dirty="0"/>
              <a:t>Session Guidelines</a:t>
            </a:r>
          </a:p>
        </p:txBody>
      </p:sp>
      <p:sp>
        <p:nvSpPr>
          <p:cNvPr id="3" name="Slide Number Placeholder 2">
            <a:extLst>
              <a:ext uri="{FF2B5EF4-FFF2-40B4-BE49-F238E27FC236}">
                <a16:creationId xmlns:a16="http://schemas.microsoft.com/office/drawing/2014/main" id="{60FD7DF8-CDD7-D0FC-5E77-66AC554FA92A}"/>
              </a:ext>
            </a:extLst>
          </p:cNvPr>
          <p:cNvSpPr>
            <a:spLocks noGrp="1"/>
          </p:cNvSpPr>
          <p:nvPr>
            <p:ph type="sldNum" sz="quarter" idx="10"/>
          </p:nvPr>
        </p:nvSpPr>
        <p:spPr/>
        <p:txBody>
          <a:bodyPr/>
          <a:lstStyle/>
          <a:p>
            <a:fld id="{F2F5F002-0569-40D3-A302-A446E29AD5D9}" type="slidenum">
              <a:rPr lang="en-CA" smtClean="0"/>
              <a:pPr/>
              <a:t>4</a:t>
            </a:fld>
            <a:endParaRPr lang="en-CA"/>
          </a:p>
        </p:txBody>
      </p:sp>
      <p:pic>
        <p:nvPicPr>
          <p:cNvPr id="7" name="Picture 6" descr="A blue and white logo&#10;&#10;Description automatically generated with low confidence">
            <a:extLst>
              <a:ext uri="{FF2B5EF4-FFF2-40B4-BE49-F238E27FC236}">
                <a16:creationId xmlns:a16="http://schemas.microsoft.com/office/drawing/2014/main" id="{7DA9F306-4C04-5C5D-1072-5DF4331CD52A}"/>
              </a:ext>
            </a:extLst>
          </p:cNvPr>
          <p:cNvPicPr>
            <a:picLocks noChangeAspect="1"/>
          </p:cNvPicPr>
          <p:nvPr/>
        </p:nvPicPr>
        <p:blipFill>
          <a:blip r:embed="rId2"/>
          <a:stretch>
            <a:fillRect/>
          </a:stretch>
        </p:blipFill>
        <p:spPr>
          <a:xfrm>
            <a:off x="1041845" y="2305469"/>
            <a:ext cx="1082646" cy="1088922"/>
          </a:xfrm>
          <a:prstGeom prst="rect">
            <a:avLst/>
          </a:prstGeom>
        </p:spPr>
      </p:pic>
      <p:pic>
        <p:nvPicPr>
          <p:cNvPr id="11" name="Picture 10" descr="Icon&#10;&#10;Description automatically generated">
            <a:extLst>
              <a:ext uri="{FF2B5EF4-FFF2-40B4-BE49-F238E27FC236}">
                <a16:creationId xmlns:a16="http://schemas.microsoft.com/office/drawing/2014/main" id="{EF77015C-4697-4B49-C833-1B74C366C0C1}"/>
              </a:ext>
            </a:extLst>
          </p:cNvPr>
          <p:cNvPicPr>
            <a:picLocks noChangeAspect="1"/>
          </p:cNvPicPr>
          <p:nvPr/>
        </p:nvPicPr>
        <p:blipFill>
          <a:blip r:embed="rId3"/>
          <a:stretch>
            <a:fillRect/>
          </a:stretch>
        </p:blipFill>
        <p:spPr>
          <a:xfrm>
            <a:off x="5572027" y="2227351"/>
            <a:ext cx="740281" cy="1245158"/>
          </a:xfrm>
          <a:prstGeom prst="rect">
            <a:avLst/>
          </a:prstGeom>
        </p:spPr>
      </p:pic>
      <p:pic>
        <p:nvPicPr>
          <p:cNvPr id="15" name="Picture 14" descr="Icon&#10;&#10;Description automatically generated">
            <a:extLst>
              <a:ext uri="{FF2B5EF4-FFF2-40B4-BE49-F238E27FC236}">
                <a16:creationId xmlns:a16="http://schemas.microsoft.com/office/drawing/2014/main" id="{E1AF1721-3120-CA9C-BB6C-01385521E8C3}"/>
              </a:ext>
            </a:extLst>
          </p:cNvPr>
          <p:cNvPicPr>
            <a:picLocks noChangeAspect="1"/>
          </p:cNvPicPr>
          <p:nvPr/>
        </p:nvPicPr>
        <p:blipFill>
          <a:blip r:embed="rId4"/>
          <a:stretch>
            <a:fillRect/>
          </a:stretch>
        </p:blipFill>
        <p:spPr>
          <a:xfrm>
            <a:off x="3003366" y="2229324"/>
            <a:ext cx="1617795" cy="1241213"/>
          </a:xfrm>
          <a:prstGeom prst="rect">
            <a:avLst/>
          </a:prstGeom>
        </p:spPr>
      </p:pic>
      <p:pic>
        <p:nvPicPr>
          <p:cNvPr id="17" name="Picture 16" descr="Icon&#10;&#10;Description automatically generated">
            <a:extLst>
              <a:ext uri="{FF2B5EF4-FFF2-40B4-BE49-F238E27FC236}">
                <a16:creationId xmlns:a16="http://schemas.microsoft.com/office/drawing/2014/main" id="{B032CF50-F9F8-8FC3-355D-4C88B984CDE2}"/>
              </a:ext>
            </a:extLst>
          </p:cNvPr>
          <p:cNvPicPr>
            <a:picLocks noChangeAspect="1"/>
          </p:cNvPicPr>
          <p:nvPr/>
        </p:nvPicPr>
        <p:blipFill>
          <a:blip r:embed="rId5"/>
          <a:stretch>
            <a:fillRect/>
          </a:stretch>
        </p:blipFill>
        <p:spPr>
          <a:xfrm>
            <a:off x="7353089" y="2207093"/>
            <a:ext cx="1977724" cy="1285674"/>
          </a:xfrm>
          <a:prstGeom prst="rect">
            <a:avLst/>
          </a:prstGeom>
        </p:spPr>
      </p:pic>
      <p:sp>
        <p:nvSpPr>
          <p:cNvPr id="19" name="TextBox 18">
            <a:extLst>
              <a:ext uri="{FF2B5EF4-FFF2-40B4-BE49-F238E27FC236}">
                <a16:creationId xmlns:a16="http://schemas.microsoft.com/office/drawing/2014/main" id="{4D857222-A073-8208-AA3E-E6A632A547DA}"/>
              </a:ext>
            </a:extLst>
          </p:cNvPr>
          <p:cNvSpPr txBox="1"/>
          <p:nvPr/>
        </p:nvSpPr>
        <p:spPr>
          <a:xfrm>
            <a:off x="9647904" y="3839947"/>
            <a:ext cx="1934496" cy="646331"/>
          </a:xfrm>
          <a:prstGeom prst="rect">
            <a:avLst/>
          </a:prstGeom>
          <a:noFill/>
        </p:spPr>
        <p:txBody>
          <a:bodyPr wrap="square">
            <a:spAutoFit/>
          </a:bodyPr>
          <a:lstStyle/>
          <a:p>
            <a:pPr algn="ctr"/>
            <a:r>
              <a:rPr lang="en-US" dirty="0"/>
              <a:t>This session will be recorded</a:t>
            </a:r>
            <a:endParaRPr lang="en-CA" dirty="0"/>
          </a:p>
        </p:txBody>
      </p:sp>
      <p:sp>
        <p:nvSpPr>
          <p:cNvPr id="21" name="TextBox 20">
            <a:extLst>
              <a:ext uri="{FF2B5EF4-FFF2-40B4-BE49-F238E27FC236}">
                <a16:creationId xmlns:a16="http://schemas.microsoft.com/office/drawing/2014/main" id="{1E900872-C201-FB8C-C18A-DF2AACDCD733}"/>
              </a:ext>
            </a:extLst>
          </p:cNvPr>
          <p:cNvSpPr txBox="1"/>
          <p:nvPr/>
        </p:nvSpPr>
        <p:spPr>
          <a:xfrm>
            <a:off x="517525" y="3839947"/>
            <a:ext cx="2054942" cy="369332"/>
          </a:xfrm>
          <a:prstGeom prst="rect">
            <a:avLst/>
          </a:prstGeom>
          <a:noFill/>
        </p:spPr>
        <p:txBody>
          <a:bodyPr wrap="square">
            <a:spAutoFit/>
          </a:bodyPr>
          <a:lstStyle/>
          <a:p>
            <a:pPr algn="ctr"/>
            <a:r>
              <a:rPr lang="en-US" dirty="0"/>
              <a:t>Mute microphone </a:t>
            </a:r>
            <a:endParaRPr lang="en-CA" dirty="0"/>
          </a:p>
        </p:txBody>
      </p:sp>
      <p:sp>
        <p:nvSpPr>
          <p:cNvPr id="23" name="TextBox 22">
            <a:extLst>
              <a:ext uri="{FF2B5EF4-FFF2-40B4-BE49-F238E27FC236}">
                <a16:creationId xmlns:a16="http://schemas.microsoft.com/office/drawing/2014/main" id="{DC028F2A-595A-8459-2DC5-761EE10434AB}"/>
              </a:ext>
            </a:extLst>
          </p:cNvPr>
          <p:cNvSpPr txBox="1"/>
          <p:nvPr/>
        </p:nvSpPr>
        <p:spPr>
          <a:xfrm>
            <a:off x="2765323" y="3839947"/>
            <a:ext cx="2042651" cy="646331"/>
          </a:xfrm>
          <a:prstGeom prst="rect">
            <a:avLst/>
          </a:prstGeom>
          <a:noFill/>
        </p:spPr>
        <p:txBody>
          <a:bodyPr wrap="square">
            <a:spAutoFit/>
          </a:bodyPr>
          <a:lstStyle/>
          <a:p>
            <a:pPr algn="ctr"/>
            <a:r>
              <a:rPr lang="en-US" dirty="0"/>
              <a:t>Participate, this is a safe space</a:t>
            </a:r>
          </a:p>
        </p:txBody>
      </p:sp>
      <p:sp>
        <p:nvSpPr>
          <p:cNvPr id="25" name="TextBox 24">
            <a:extLst>
              <a:ext uri="{FF2B5EF4-FFF2-40B4-BE49-F238E27FC236}">
                <a16:creationId xmlns:a16="http://schemas.microsoft.com/office/drawing/2014/main" id="{9FF16729-4634-5003-0CAC-F528A4B57E43}"/>
              </a:ext>
            </a:extLst>
          </p:cNvPr>
          <p:cNvSpPr txBox="1"/>
          <p:nvPr/>
        </p:nvSpPr>
        <p:spPr>
          <a:xfrm>
            <a:off x="5055009" y="3839947"/>
            <a:ext cx="2081981" cy="1754326"/>
          </a:xfrm>
          <a:prstGeom prst="rect">
            <a:avLst/>
          </a:prstGeom>
          <a:noFill/>
        </p:spPr>
        <p:txBody>
          <a:bodyPr wrap="square">
            <a:spAutoFit/>
          </a:bodyPr>
          <a:lstStyle/>
          <a:p>
            <a:pPr algn="ctr"/>
            <a:r>
              <a:rPr lang="en-US" dirty="0"/>
              <a:t>Raise your hand and wait for the facilitator to call on you (unmute to speak; mute when finished)</a:t>
            </a:r>
          </a:p>
        </p:txBody>
      </p:sp>
      <p:sp>
        <p:nvSpPr>
          <p:cNvPr id="27" name="TextBox 26">
            <a:extLst>
              <a:ext uri="{FF2B5EF4-FFF2-40B4-BE49-F238E27FC236}">
                <a16:creationId xmlns:a16="http://schemas.microsoft.com/office/drawing/2014/main" id="{1A33B834-456B-6FCA-FA88-1A4A2EA75095}"/>
              </a:ext>
            </a:extLst>
          </p:cNvPr>
          <p:cNvSpPr txBox="1"/>
          <p:nvPr/>
        </p:nvSpPr>
        <p:spPr>
          <a:xfrm>
            <a:off x="7278329" y="3839947"/>
            <a:ext cx="2140974" cy="923330"/>
          </a:xfrm>
          <a:prstGeom prst="rect">
            <a:avLst/>
          </a:prstGeom>
          <a:noFill/>
        </p:spPr>
        <p:txBody>
          <a:bodyPr wrap="square">
            <a:spAutoFit/>
          </a:bodyPr>
          <a:lstStyle/>
          <a:p>
            <a:pPr algn="ctr"/>
            <a:r>
              <a:rPr lang="en-US" dirty="0"/>
              <a:t>Type questions and comments in the chat window</a:t>
            </a:r>
          </a:p>
        </p:txBody>
      </p:sp>
      <p:pic>
        <p:nvPicPr>
          <p:cNvPr id="18" name="Picture 17" descr="Icon&#10;&#10;Description automatically generated">
            <a:extLst>
              <a:ext uri="{FF2B5EF4-FFF2-40B4-BE49-F238E27FC236}">
                <a16:creationId xmlns:a16="http://schemas.microsoft.com/office/drawing/2014/main" id="{F20890A9-572D-401D-8239-EA91C72C8642}"/>
              </a:ext>
            </a:extLst>
          </p:cNvPr>
          <p:cNvPicPr>
            <a:picLocks noChangeAspect="1"/>
          </p:cNvPicPr>
          <p:nvPr/>
        </p:nvPicPr>
        <p:blipFill>
          <a:blip r:embed="rId6"/>
          <a:stretch>
            <a:fillRect/>
          </a:stretch>
        </p:blipFill>
        <p:spPr>
          <a:xfrm>
            <a:off x="10096465" y="2324612"/>
            <a:ext cx="1053690" cy="1050636"/>
          </a:xfrm>
          <a:prstGeom prst="rect">
            <a:avLst/>
          </a:prstGeom>
        </p:spPr>
      </p:pic>
    </p:spTree>
    <p:extLst>
      <p:ext uri="{BB962C8B-B14F-4D97-AF65-F5344CB8AC3E}">
        <p14:creationId xmlns:p14="http://schemas.microsoft.com/office/powerpoint/2010/main" val="412937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pPr lvl="0"/>
            <a:endParaRPr lang="en-US" dirty="0">
              <a:hlinkClick r:id="rId3"/>
            </a:endParaRPr>
          </a:p>
          <a:p>
            <a:pPr lvl="0"/>
            <a:r>
              <a:rPr lang="en-US" dirty="0">
                <a:hlinkClick r:id="rId3"/>
              </a:rPr>
              <a:t>General Policies and Procedures</a:t>
            </a:r>
            <a:endParaRPr lang="en-US" dirty="0"/>
          </a:p>
          <a:p>
            <a:pPr lvl="0"/>
            <a:r>
              <a:rPr lang="en-US" dirty="0">
                <a:hlinkClick r:id="rId4"/>
              </a:rPr>
              <a:t>Research Contracts, Grants and Fund Administration Policy</a:t>
            </a:r>
            <a:endParaRPr lang="en-US" dirty="0"/>
          </a:p>
          <a:p>
            <a:pPr lvl="0"/>
            <a:r>
              <a:rPr lang="en-US" dirty="0">
                <a:hlinkClick r:id="rId5"/>
              </a:rPr>
              <a:t>Expense Reimbursement Policy</a:t>
            </a:r>
            <a:endParaRPr lang="en-US" dirty="0"/>
          </a:p>
          <a:p>
            <a:pPr lvl="0"/>
            <a:r>
              <a:rPr lang="en-US" dirty="0">
                <a:hlinkClick r:id="rId6"/>
              </a:rPr>
              <a:t>Humber College Mileage and Meals</a:t>
            </a:r>
            <a:endParaRPr lang="en-US" dirty="0"/>
          </a:p>
          <a:p>
            <a:pPr lvl="0"/>
            <a:r>
              <a:rPr lang="en-US" dirty="0">
                <a:hlinkClick r:id="rId7"/>
              </a:rPr>
              <a:t>Out of Province Travel Policy</a:t>
            </a:r>
            <a:endParaRPr lang="en-US" dirty="0"/>
          </a:p>
          <a:p>
            <a:pPr lvl="0"/>
            <a:r>
              <a:rPr lang="en-US" dirty="0">
                <a:hlinkClick r:id="rId8"/>
              </a:rPr>
              <a:t>Purchasing Policy</a:t>
            </a:r>
            <a:endParaRPr lang="en-US" dirty="0"/>
          </a:p>
          <a:p>
            <a:pPr lvl="0"/>
            <a:endParaRPr lang="en-US" dirty="0"/>
          </a:p>
        </p:txBody>
      </p:sp>
      <p:sp>
        <p:nvSpPr>
          <p:cNvPr id="5" name="Title 4"/>
          <p:cNvSpPr>
            <a:spLocks noGrp="1"/>
          </p:cNvSpPr>
          <p:nvPr>
            <p:ph type="title"/>
          </p:nvPr>
        </p:nvSpPr>
        <p:spPr/>
        <p:txBody>
          <a:bodyPr/>
          <a:lstStyle/>
          <a:p>
            <a:r>
              <a:rPr lang="en-US" dirty="0"/>
              <a:t>Humber’s Policies and Directives for Research Expenditures</a:t>
            </a:r>
          </a:p>
        </p:txBody>
      </p:sp>
      <p:sp>
        <p:nvSpPr>
          <p:cNvPr id="4" name="Text Placeholder 3">
            <a:extLst>
              <a:ext uri="{FF2B5EF4-FFF2-40B4-BE49-F238E27FC236}">
                <a16:creationId xmlns:a16="http://schemas.microsoft.com/office/drawing/2014/main" id="{16C32D7C-47A6-4EE2-8EFD-950632FB5A16}"/>
              </a:ext>
            </a:extLst>
          </p:cNvPr>
          <p:cNvSpPr>
            <a:spLocks noGrp="1"/>
          </p:cNvSpPr>
          <p:nvPr>
            <p:ph type="body" sz="quarter" idx="12"/>
          </p:nvPr>
        </p:nvSpPr>
        <p:spPr/>
        <p:txBody>
          <a:bodyPr/>
          <a:lstStyle/>
          <a:p>
            <a:r>
              <a:rPr lang="en-US" dirty="0">
                <a:solidFill>
                  <a:schemeClr val="accent4"/>
                </a:solidFill>
              </a:rPr>
              <a:t>.</a:t>
            </a:r>
          </a:p>
        </p:txBody>
      </p:sp>
    </p:spTree>
    <p:extLst>
      <p:ext uri="{BB962C8B-B14F-4D97-AF65-F5344CB8AC3E}">
        <p14:creationId xmlns:p14="http://schemas.microsoft.com/office/powerpoint/2010/main" val="3715514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a:solidFill>
                  <a:schemeClr val="tx2"/>
                </a:solidFill>
              </a:rPr>
              <a:t>.</a:t>
            </a:r>
            <a:r>
              <a:rPr lang="en-US" dirty="0"/>
              <a:t> </a:t>
            </a:r>
            <a:r>
              <a:rPr lang="en-US"/>
              <a:t>Resources</a:t>
            </a:r>
            <a:br>
              <a:rPr lang="en-US" dirty="0"/>
            </a:br>
            <a:endParaRPr lang="en-US" dirty="0"/>
          </a:p>
        </p:txBody>
      </p:sp>
      <p:sp>
        <p:nvSpPr>
          <p:cNvPr id="5" name="Text Placeholder 4">
            <a:extLst>
              <a:ext uri="{FF2B5EF4-FFF2-40B4-BE49-F238E27FC236}">
                <a16:creationId xmlns:a16="http://schemas.microsoft.com/office/drawing/2014/main" id="{EC7EC739-0E9F-4E20-9EFD-20D866C7E4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9115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a:t>
            </a:r>
          </a:p>
        </p:txBody>
      </p:sp>
      <p:sp>
        <p:nvSpPr>
          <p:cNvPr id="6" name="Content Placeholder 5"/>
          <p:cNvSpPr>
            <a:spLocks noGrp="1"/>
          </p:cNvSpPr>
          <p:nvPr>
            <p:ph idx="1"/>
          </p:nvPr>
        </p:nvSpPr>
        <p:spPr/>
        <p:txBody>
          <a:bodyPr/>
          <a:lstStyle/>
          <a:p>
            <a:r>
              <a:rPr lang="en-US" dirty="0"/>
              <a:t>Humber TAGFA website: coming soon!</a:t>
            </a:r>
          </a:p>
          <a:p>
            <a:r>
              <a:rPr lang="en-US" dirty="0">
                <a:hlinkClick r:id="rId3"/>
              </a:rPr>
              <a:t>TAGFA</a:t>
            </a:r>
            <a:endParaRPr lang="en-US" dirty="0"/>
          </a:p>
          <a:p>
            <a:r>
              <a:rPr lang="en-US" dirty="0">
                <a:hlinkClick r:id="rId4"/>
              </a:rPr>
              <a:t>TAFGA FAQs</a:t>
            </a:r>
            <a:endParaRPr lang="en-US" dirty="0"/>
          </a:p>
          <a:p>
            <a:r>
              <a:rPr lang="en-US" dirty="0">
                <a:hlinkClick r:id="rId5"/>
              </a:rPr>
              <a:t>TAGFA Course</a:t>
            </a:r>
            <a:endParaRPr lang="en-US" dirty="0"/>
          </a:p>
          <a:p>
            <a:r>
              <a:rPr lang="en-US" dirty="0">
                <a:hlinkClick r:id="rId6"/>
              </a:rPr>
              <a:t>TAGFA Webinar</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0FE5794-6DE3-4CE2-BEB1-D5DE0CF53E23}" type="slidenum">
              <a:rPr lang="en-US" smtClean="0"/>
              <a:pPr/>
              <a:t>42</a:t>
            </a:fld>
            <a:endParaRPr lang="en-US" dirty="0"/>
          </a:p>
        </p:txBody>
      </p:sp>
    </p:spTree>
    <p:extLst>
      <p:ext uri="{BB962C8B-B14F-4D97-AF65-F5344CB8AC3E}">
        <p14:creationId xmlns:p14="http://schemas.microsoft.com/office/powerpoint/2010/main" val="2773450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9CF3AE-47CA-1345-BE05-AB75BF503E5E}"/>
              </a:ext>
            </a:extLst>
          </p:cNvPr>
          <p:cNvSpPr>
            <a:spLocks noGrp="1"/>
          </p:cNvSpPr>
          <p:nvPr>
            <p:ph type="body" sz="half" idx="2"/>
          </p:nvPr>
        </p:nvSpPr>
        <p:spPr/>
        <p:txBody>
          <a:bodyPr/>
          <a:lstStyle/>
          <a:p>
            <a:r>
              <a:rPr lang="en-CA" dirty="0"/>
              <a:t>CONTACT</a:t>
            </a:r>
          </a:p>
          <a:p>
            <a:pPr lvl="1"/>
            <a:r>
              <a:rPr lang="en-CA" dirty="0"/>
              <a:t>Tania Massa</a:t>
            </a:r>
          </a:p>
          <a:p>
            <a:pPr lvl="2"/>
            <a:r>
              <a:rPr lang="en-CA" dirty="0"/>
              <a:t>Associate Dean of Applied Research</a:t>
            </a:r>
          </a:p>
          <a:p>
            <a:pPr lvl="2"/>
            <a:r>
              <a:rPr lang="en-CA" dirty="0"/>
              <a:t>Research and Innovation (D224)</a:t>
            </a:r>
          </a:p>
          <a:p>
            <a:pPr lvl="2"/>
            <a:r>
              <a:rPr lang="en-CA" dirty="0">
                <a:hlinkClick r:id="rId2"/>
              </a:rPr>
              <a:t>tania.massa@humber.ca</a:t>
            </a:r>
            <a:endParaRPr lang="en-CA" dirty="0"/>
          </a:p>
          <a:p>
            <a:endParaRPr lang="en-US" dirty="0"/>
          </a:p>
        </p:txBody>
      </p:sp>
      <p:sp>
        <p:nvSpPr>
          <p:cNvPr id="3" name="Slide Number Placeholder 2">
            <a:extLst>
              <a:ext uri="{FF2B5EF4-FFF2-40B4-BE49-F238E27FC236}">
                <a16:creationId xmlns:a16="http://schemas.microsoft.com/office/drawing/2014/main" id="{39F7EE0F-575B-A04A-8E0F-E432E57DEF49}"/>
              </a:ext>
            </a:extLst>
          </p:cNvPr>
          <p:cNvSpPr>
            <a:spLocks noGrp="1"/>
          </p:cNvSpPr>
          <p:nvPr>
            <p:ph type="sldNum" sz="quarter" idx="10"/>
          </p:nvPr>
        </p:nvSpPr>
        <p:spPr/>
        <p:txBody>
          <a:bodyPr/>
          <a:lstStyle/>
          <a:p>
            <a:fld id="{F2F5F002-0569-40D3-A302-A446E29AD5D9}" type="slidenum">
              <a:rPr lang="en-CA" smtClean="0"/>
              <a:pPr/>
              <a:t>43</a:t>
            </a:fld>
            <a:endParaRPr lang="en-CA"/>
          </a:p>
        </p:txBody>
      </p:sp>
      <p:sp>
        <p:nvSpPr>
          <p:cNvPr id="4" name="Title 3">
            <a:extLst>
              <a:ext uri="{FF2B5EF4-FFF2-40B4-BE49-F238E27FC236}">
                <a16:creationId xmlns:a16="http://schemas.microsoft.com/office/drawing/2014/main" id="{A433A576-5A0C-7B49-9FFC-86208E4F3FC3}"/>
              </a:ext>
            </a:extLst>
          </p:cNvPr>
          <p:cNvSpPr>
            <a:spLocks noGrp="1"/>
          </p:cNvSpPr>
          <p:nvPr>
            <p:ph type="title"/>
          </p:nvPr>
        </p:nvSpPr>
        <p:spPr/>
        <p:txBody>
          <a:bodyPr/>
          <a:lstStyle/>
          <a:p>
            <a:r>
              <a:rPr lang="en-US" dirty="0"/>
              <a:t>Questions?</a:t>
            </a:r>
          </a:p>
        </p:txBody>
      </p:sp>
      <p:pic>
        <p:nvPicPr>
          <p:cNvPr id="6" name="Picture Placeholder 8" descr="A picture containing text&#10;&#10;Description automatically generated">
            <a:extLst>
              <a:ext uri="{FF2B5EF4-FFF2-40B4-BE49-F238E27FC236}">
                <a16:creationId xmlns:a16="http://schemas.microsoft.com/office/drawing/2014/main" id="{C07FEE4B-EA0B-8840-89F2-15614EC4723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5" b="15"/>
          <a:stretch>
            <a:fillRect/>
          </a:stretch>
        </p:blipFill>
        <p:spPr/>
      </p:pic>
    </p:spTree>
    <p:extLst>
      <p:ext uri="{BB962C8B-B14F-4D97-AF65-F5344CB8AC3E}">
        <p14:creationId xmlns:p14="http://schemas.microsoft.com/office/powerpoint/2010/main" val="1575471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736929-2919-404F-BD54-AB211E614383}"/>
              </a:ext>
            </a:extLst>
          </p:cNvPr>
          <p:cNvSpPr>
            <a:spLocks noGrp="1"/>
          </p:cNvSpPr>
          <p:nvPr>
            <p:ph type="sldNum" sz="quarter" idx="10"/>
          </p:nvPr>
        </p:nvSpPr>
        <p:spPr/>
        <p:txBody>
          <a:bodyPr/>
          <a:lstStyle/>
          <a:p>
            <a:fld id="{F2F5F002-0569-40D3-A302-A446E29AD5D9}" type="slidenum">
              <a:rPr lang="en-CA" smtClean="0"/>
              <a:pPr/>
              <a:t>44</a:t>
            </a:fld>
            <a:endParaRPr lang="en-CA"/>
          </a:p>
        </p:txBody>
      </p:sp>
    </p:spTree>
    <p:extLst>
      <p:ext uri="{BB962C8B-B14F-4D97-AF65-F5344CB8AC3E}">
        <p14:creationId xmlns:p14="http://schemas.microsoft.com/office/powerpoint/2010/main" val="3876323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6F1F-46FE-FB52-C4C7-1C410C8FE6E8}"/>
              </a:ext>
            </a:extLst>
          </p:cNvPr>
          <p:cNvSpPr>
            <a:spLocks noGrp="1"/>
          </p:cNvSpPr>
          <p:nvPr>
            <p:ph type="title"/>
          </p:nvPr>
        </p:nvSpPr>
        <p:spPr/>
        <p:txBody>
          <a:bodyPr/>
          <a:lstStyle/>
          <a:p>
            <a:r>
              <a:rPr lang="en-US" dirty="0"/>
              <a:t>Thank You</a:t>
            </a:r>
            <a:endParaRPr lang="en-CA" dirty="0"/>
          </a:p>
        </p:txBody>
      </p:sp>
      <p:sp>
        <p:nvSpPr>
          <p:cNvPr id="3" name="Slide Number Placeholder 2">
            <a:extLst>
              <a:ext uri="{FF2B5EF4-FFF2-40B4-BE49-F238E27FC236}">
                <a16:creationId xmlns:a16="http://schemas.microsoft.com/office/drawing/2014/main" id="{7B93D9E1-E8F3-1681-7763-330A324EB335}"/>
              </a:ext>
            </a:extLst>
          </p:cNvPr>
          <p:cNvSpPr>
            <a:spLocks noGrp="1"/>
          </p:cNvSpPr>
          <p:nvPr>
            <p:ph type="sldNum" sz="quarter" idx="10"/>
          </p:nvPr>
        </p:nvSpPr>
        <p:spPr/>
        <p:txBody>
          <a:bodyPr/>
          <a:lstStyle/>
          <a:p>
            <a:fld id="{F2F5F002-0569-40D3-A302-A446E29AD5D9}" type="slidenum">
              <a:rPr lang="en-CA" smtClean="0"/>
              <a:pPr/>
              <a:t>45</a:t>
            </a:fld>
            <a:endParaRPr lang="en-CA"/>
          </a:p>
        </p:txBody>
      </p:sp>
    </p:spTree>
    <p:extLst>
      <p:ext uri="{BB962C8B-B14F-4D97-AF65-F5344CB8AC3E}">
        <p14:creationId xmlns:p14="http://schemas.microsoft.com/office/powerpoint/2010/main" val="142907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a:solidFill>
                  <a:schemeClr val="tx2"/>
                </a:solidFill>
              </a:rPr>
              <a:t>.</a:t>
            </a:r>
            <a:r>
              <a:rPr lang="en-US" dirty="0"/>
              <a:t> About TAGFA</a:t>
            </a:r>
            <a:br>
              <a:rPr lang="en-US" dirty="0"/>
            </a:br>
            <a:endParaRPr lang="en-US" dirty="0"/>
          </a:p>
        </p:txBody>
      </p:sp>
      <p:sp>
        <p:nvSpPr>
          <p:cNvPr id="5" name="Text Placeholder 4">
            <a:extLst>
              <a:ext uri="{FF2B5EF4-FFF2-40B4-BE49-F238E27FC236}">
                <a16:creationId xmlns:a16="http://schemas.microsoft.com/office/drawing/2014/main" id="{EC7EC739-0E9F-4E20-9EFD-20D866C7E4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508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6</a:t>
            </a:fld>
            <a:endParaRPr lang="en-US" dirty="0"/>
          </a:p>
        </p:txBody>
      </p:sp>
      <p:sp>
        <p:nvSpPr>
          <p:cNvPr id="6" name="Content Placeholder 5"/>
          <p:cNvSpPr>
            <a:spLocks noGrp="1"/>
          </p:cNvSpPr>
          <p:nvPr>
            <p:ph sz="quarter" idx="11"/>
          </p:nvPr>
        </p:nvSpPr>
        <p:spPr/>
        <p:txBody>
          <a:bodyPr/>
          <a:lstStyle/>
          <a:p>
            <a:r>
              <a:rPr lang="en-US" dirty="0"/>
              <a:t>The Tri-Agency (CIHR, NSERC, SSHRC) is entrusted with managing public funds to enable and support a world class Canadian research enterprise.</a:t>
            </a:r>
          </a:p>
          <a:p>
            <a:r>
              <a:rPr lang="en-US" dirty="0"/>
              <a:t>The Tri-Agency must hold those who receive and administer Tri-Agency funds to the highest standards of grants stewardship.</a:t>
            </a:r>
          </a:p>
          <a:p>
            <a:r>
              <a:rPr lang="en-US" dirty="0"/>
              <a:t>The </a:t>
            </a:r>
            <a:r>
              <a:rPr lang="en-US" dirty="0">
                <a:hlinkClick r:id="rId3"/>
              </a:rPr>
              <a:t>TAGFA</a:t>
            </a:r>
            <a:r>
              <a:rPr lang="en-US" dirty="0"/>
              <a:t> ensures understanding of the principles and directives that govern the post-award administration of grants funded by the Tri-Agency.</a:t>
            </a:r>
          </a:p>
        </p:txBody>
      </p:sp>
      <p:sp>
        <p:nvSpPr>
          <p:cNvPr id="5" name="Title 4"/>
          <p:cNvSpPr>
            <a:spLocks noGrp="1"/>
          </p:cNvSpPr>
          <p:nvPr>
            <p:ph type="title"/>
          </p:nvPr>
        </p:nvSpPr>
        <p:spPr/>
        <p:txBody>
          <a:bodyPr/>
          <a:lstStyle/>
          <a:p>
            <a:r>
              <a:rPr lang="en-US" dirty="0"/>
              <a:t>Context &amp; Purpose</a:t>
            </a:r>
          </a:p>
        </p:txBody>
      </p:sp>
      <p:sp>
        <p:nvSpPr>
          <p:cNvPr id="14" name="Text Placeholder 13">
            <a:extLst>
              <a:ext uri="{FF2B5EF4-FFF2-40B4-BE49-F238E27FC236}">
                <a16:creationId xmlns:a16="http://schemas.microsoft.com/office/drawing/2014/main" id="{440C598A-B582-491B-B060-EBCAA6794AB4}"/>
              </a:ext>
            </a:extLst>
          </p:cNvPr>
          <p:cNvSpPr>
            <a:spLocks noGrp="1"/>
          </p:cNvSpPr>
          <p:nvPr>
            <p:ph type="body" sz="quarter" idx="12"/>
          </p:nvPr>
        </p:nvSpPr>
        <p:spPr/>
        <p:txBody>
          <a:bodyPr/>
          <a:lstStyle/>
          <a:p>
            <a:r>
              <a:rPr lang="en-US" dirty="0"/>
              <a:t>About</a:t>
            </a:r>
          </a:p>
        </p:txBody>
      </p:sp>
    </p:spTree>
    <p:extLst>
      <p:ext uri="{BB962C8B-B14F-4D97-AF65-F5344CB8AC3E}">
        <p14:creationId xmlns:p14="http://schemas.microsoft.com/office/powerpoint/2010/main" val="425019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FE5794-6DE3-4CE2-BEB1-D5DE0CF53E23}" type="slidenum">
              <a:rPr lang="en-US" smtClean="0"/>
              <a:pPr/>
              <a:t>7</a:t>
            </a:fld>
            <a:endParaRPr lang="en-US" dirty="0"/>
          </a:p>
        </p:txBody>
      </p:sp>
      <p:sp>
        <p:nvSpPr>
          <p:cNvPr id="6" name="Content Placeholder 5"/>
          <p:cNvSpPr>
            <a:spLocks noGrp="1"/>
          </p:cNvSpPr>
          <p:nvPr>
            <p:ph sz="quarter" idx="11"/>
          </p:nvPr>
        </p:nvSpPr>
        <p:spPr/>
        <p:txBody>
          <a:bodyPr/>
          <a:lstStyle/>
          <a:p>
            <a:r>
              <a:rPr lang="en-US" dirty="0"/>
              <a:t>Streamline and simplify the administration and use of grant funds</a:t>
            </a:r>
          </a:p>
          <a:p>
            <a:r>
              <a:rPr lang="en-US" dirty="0"/>
              <a:t>Promote and support sound judgment and due diligence</a:t>
            </a:r>
          </a:p>
          <a:p>
            <a:r>
              <a:rPr lang="en-US" dirty="0"/>
              <a:t>Foster a balance between control and flexibility</a:t>
            </a:r>
          </a:p>
          <a:p>
            <a:r>
              <a:rPr lang="en-US" dirty="0"/>
              <a:t>Lessen administrative burden</a:t>
            </a:r>
          </a:p>
          <a:p>
            <a:r>
              <a:rPr lang="en-US" dirty="0"/>
              <a:t>Allow for more efficient processes</a:t>
            </a:r>
          </a:p>
          <a:p>
            <a:r>
              <a:rPr lang="fr-CA" dirty="0"/>
              <a:t>Harmonization of Tri-Agency policies</a:t>
            </a:r>
            <a:endParaRPr lang="en-US" dirty="0"/>
          </a:p>
          <a:p>
            <a:r>
              <a:rPr lang="en-US" dirty="0"/>
              <a:t>No discretion to depart from these principles and directives</a:t>
            </a:r>
          </a:p>
          <a:p>
            <a:endParaRPr lang="en-US" dirty="0"/>
          </a:p>
        </p:txBody>
      </p:sp>
      <p:sp>
        <p:nvSpPr>
          <p:cNvPr id="5" name="Title 4"/>
          <p:cNvSpPr>
            <a:spLocks noGrp="1"/>
          </p:cNvSpPr>
          <p:nvPr>
            <p:ph type="title"/>
          </p:nvPr>
        </p:nvSpPr>
        <p:spPr/>
        <p:txBody>
          <a:bodyPr/>
          <a:lstStyle/>
          <a:p>
            <a:r>
              <a:rPr lang="en-US" dirty="0"/>
              <a:t>Objectives of the Principles-Based Guide</a:t>
            </a:r>
          </a:p>
        </p:txBody>
      </p:sp>
      <p:sp>
        <p:nvSpPr>
          <p:cNvPr id="15" name="Text Placeholder 14">
            <a:extLst>
              <a:ext uri="{FF2B5EF4-FFF2-40B4-BE49-F238E27FC236}">
                <a16:creationId xmlns:a16="http://schemas.microsoft.com/office/drawing/2014/main" id="{457642A4-8C95-4F0B-A44A-3BAE7E728736}"/>
              </a:ext>
            </a:extLst>
          </p:cNvPr>
          <p:cNvSpPr>
            <a:spLocks noGrp="1"/>
          </p:cNvSpPr>
          <p:nvPr>
            <p:ph type="body" sz="quarter" idx="12"/>
          </p:nvPr>
        </p:nvSpPr>
        <p:spPr/>
        <p:txBody>
          <a:bodyPr/>
          <a:lstStyle/>
          <a:p>
            <a:r>
              <a:rPr lang="en-US" dirty="0"/>
              <a:t>About</a:t>
            </a:r>
          </a:p>
        </p:txBody>
      </p:sp>
    </p:spTree>
    <p:extLst>
      <p:ext uri="{BB962C8B-B14F-4D97-AF65-F5344CB8AC3E}">
        <p14:creationId xmlns:p14="http://schemas.microsoft.com/office/powerpoint/2010/main" val="412480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Down 13">
            <a:extLst>
              <a:ext uri="{FF2B5EF4-FFF2-40B4-BE49-F238E27FC236}">
                <a16:creationId xmlns:a16="http://schemas.microsoft.com/office/drawing/2014/main" id="{A4212D65-50E5-435F-89A3-A795356F4A75}"/>
              </a:ext>
            </a:extLst>
          </p:cNvPr>
          <p:cNvSpPr/>
          <p:nvPr/>
        </p:nvSpPr>
        <p:spPr>
          <a:xfrm>
            <a:off x="1869440" y="2301240"/>
            <a:ext cx="1402080" cy="3384759"/>
          </a:xfrm>
          <a:prstGeom prst="downArrow">
            <a:avLst>
              <a:gd name="adj1" fmla="val 39855"/>
              <a:gd name="adj2" fmla="val 543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 name="Title 1"/>
          <p:cNvSpPr>
            <a:spLocks noGrp="1"/>
          </p:cNvSpPr>
          <p:nvPr>
            <p:ph type="title"/>
          </p:nvPr>
        </p:nvSpPr>
        <p:spPr/>
        <p:txBody>
          <a:bodyPr/>
          <a:lstStyle/>
          <a:p>
            <a:r>
              <a:rPr lang="en-US" dirty="0"/>
              <a:t>Order of Precedence and Interpretation</a:t>
            </a:r>
          </a:p>
        </p:txBody>
      </p:sp>
      <p:sp>
        <p:nvSpPr>
          <p:cNvPr id="4" name="Slide Number Placeholder 3"/>
          <p:cNvSpPr>
            <a:spLocks noGrp="1"/>
          </p:cNvSpPr>
          <p:nvPr>
            <p:ph type="sldNum" sz="quarter" idx="10"/>
          </p:nvPr>
        </p:nvSpPr>
        <p:spPr/>
        <p:txBody>
          <a:bodyPr/>
          <a:lstStyle/>
          <a:p>
            <a:fld id="{00FE5794-6DE3-4CE2-BEB1-D5DE0CF53E23}" type="slidenum">
              <a:rPr lang="en-US" smtClean="0"/>
              <a:pPr/>
              <a:t>8</a:t>
            </a:fld>
            <a:endParaRPr lang="en-US" dirty="0"/>
          </a:p>
        </p:txBody>
      </p:sp>
      <p:sp>
        <p:nvSpPr>
          <p:cNvPr id="12" name="Text Placeholder 11">
            <a:extLst>
              <a:ext uri="{FF2B5EF4-FFF2-40B4-BE49-F238E27FC236}">
                <a16:creationId xmlns:a16="http://schemas.microsoft.com/office/drawing/2014/main" id="{E8EDA56D-0A6D-4F46-B3E0-CD3F30EA8AA9}"/>
              </a:ext>
            </a:extLst>
          </p:cNvPr>
          <p:cNvSpPr>
            <a:spLocks noGrp="1"/>
          </p:cNvSpPr>
          <p:nvPr>
            <p:ph type="body" sz="quarter" idx="12"/>
          </p:nvPr>
        </p:nvSpPr>
        <p:spPr/>
        <p:txBody>
          <a:bodyPr/>
          <a:lstStyle/>
          <a:p>
            <a:r>
              <a:rPr lang="en-US" dirty="0"/>
              <a:t>About</a:t>
            </a:r>
          </a:p>
        </p:txBody>
      </p:sp>
      <p:sp>
        <p:nvSpPr>
          <p:cNvPr id="3" name="TextBox 2">
            <a:extLst>
              <a:ext uri="{FF2B5EF4-FFF2-40B4-BE49-F238E27FC236}">
                <a16:creationId xmlns:a16="http://schemas.microsoft.com/office/drawing/2014/main" id="{8C95CD12-BEFF-435F-B1C9-A578C96906EE}"/>
              </a:ext>
            </a:extLst>
          </p:cNvPr>
          <p:cNvSpPr txBox="1"/>
          <p:nvPr/>
        </p:nvSpPr>
        <p:spPr>
          <a:xfrm>
            <a:off x="3759200" y="1800751"/>
            <a:ext cx="4673600" cy="738664"/>
          </a:xfrm>
          <a:prstGeom prst="rect">
            <a:avLst/>
          </a:prstGeom>
          <a:solidFill>
            <a:srgbClr val="B3D335"/>
          </a:solidFill>
          <a:ln>
            <a:noFill/>
          </a:ln>
        </p:spPr>
        <p:txBody>
          <a:bodyPr wrap="square" tIns="91440" bIns="91440" rtlCol="0">
            <a:spAutoFit/>
          </a:bodyPr>
          <a:lstStyle/>
          <a:p>
            <a:pPr algn="ctr"/>
            <a:r>
              <a:rPr lang="en-US" b="1" dirty="0">
                <a:solidFill>
                  <a:srgbClr val="0070C0"/>
                </a:solidFill>
                <a:hlinkClick r:id="rId3">
                  <a:extLst>
                    <a:ext uri="{A12FA001-AC4F-418D-AE19-62706E023703}">
                      <ahyp:hlinkClr xmlns:ahyp="http://schemas.microsoft.com/office/drawing/2018/hyperlinkcolor" val="tx"/>
                    </a:ext>
                  </a:extLst>
                </a:hlinkClick>
              </a:rPr>
              <a:t>Agreement on the Administration of Tri-Agency Grants and Awards by Research Institutions</a:t>
            </a:r>
            <a:endParaRPr lang="en-US" b="1" dirty="0">
              <a:solidFill>
                <a:srgbClr val="0070C0"/>
              </a:solidFill>
            </a:endParaRPr>
          </a:p>
        </p:txBody>
      </p:sp>
      <p:sp>
        <p:nvSpPr>
          <p:cNvPr id="7" name="TextBox 6">
            <a:extLst>
              <a:ext uri="{FF2B5EF4-FFF2-40B4-BE49-F238E27FC236}">
                <a16:creationId xmlns:a16="http://schemas.microsoft.com/office/drawing/2014/main" id="{3A5EDD65-79FC-47F4-B03B-9DAA1EEEC078}"/>
              </a:ext>
            </a:extLst>
          </p:cNvPr>
          <p:cNvSpPr txBox="1"/>
          <p:nvPr/>
        </p:nvSpPr>
        <p:spPr>
          <a:xfrm>
            <a:off x="3759200" y="2891513"/>
            <a:ext cx="4673600" cy="461665"/>
          </a:xfrm>
          <a:prstGeom prst="rect">
            <a:avLst/>
          </a:prstGeom>
          <a:solidFill>
            <a:srgbClr val="B3D335"/>
          </a:solidFill>
          <a:ln>
            <a:noFill/>
          </a:ln>
        </p:spPr>
        <p:txBody>
          <a:bodyPr wrap="square" tIns="91440" bIns="91440" rtlCol="0">
            <a:spAutoFit/>
          </a:bodyPr>
          <a:lstStyle/>
          <a:p>
            <a:pPr algn="ctr"/>
            <a:r>
              <a:rPr lang="en-US" b="1" dirty="0">
                <a:solidFill>
                  <a:srgbClr val="0070C0"/>
                </a:solidFill>
              </a:rPr>
              <a:t>Program and Funding Opportunity Literature</a:t>
            </a:r>
          </a:p>
        </p:txBody>
      </p:sp>
      <p:sp>
        <p:nvSpPr>
          <p:cNvPr id="8" name="TextBox 7">
            <a:extLst>
              <a:ext uri="{FF2B5EF4-FFF2-40B4-BE49-F238E27FC236}">
                <a16:creationId xmlns:a16="http://schemas.microsoft.com/office/drawing/2014/main" id="{BD6D31B3-D082-44B9-AFF7-B744FEC5CC72}"/>
              </a:ext>
            </a:extLst>
          </p:cNvPr>
          <p:cNvSpPr txBox="1"/>
          <p:nvPr/>
        </p:nvSpPr>
        <p:spPr>
          <a:xfrm>
            <a:off x="3759200" y="3705276"/>
            <a:ext cx="4673600" cy="738664"/>
          </a:xfrm>
          <a:prstGeom prst="rect">
            <a:avLst/>
          </a:prstGeom>
          <a:solidFill>
            <a:srgbClr val="B3D335"/>
          </a:solidFill>
          <a:ln>
            <a:noFill/>
          </a:ln>
        </p:spPr>
        <p:txBody>
          <a:bodyPr wrap="square" tIns="91440" bIns="91440" rtlCol="0">
            <a:spAutoFit/>
          </a:bodyPr>
          <a:lstStyle/>
          <a:p>
            <a:pPr algn="ctr"/>
            <a:r>
              <a:rPr lang="en-US" b="1" dirty="0">
                <a:solidFill>
                  <a:srgbClr val="0070C0"/>
                </a:solidFill>
              </a:rPr>
              <a:t>Relevant Tri-Agency agreements with grant recipients and/or Humber</a:t>
            </a:r>
          </a:p>
        </p:txBody>
      </p:sp>
      <p:sp>
        <p:nvSpPr>
          <p:cNvPr id="9" name="TextBox 8">
            <a:extLst>
              <a:ext uri="{FF2B5EF4-FFF2-40B4-BE49-F238E27FC236}">
                <a16:creationId xmlns:a16="http://schemas.microsoft.com/office/drawing/2014/main" id="{9164BD91-0D38-4E26-AA2A-DECE5316685C}"/>
              </a:ext>
            </a:extLst>
          </p:cNvPr>
          <p:cNvSpPr txBox="1"/>
          <p:nvPr/>
        </p:nvSpPr>
        <p:spPr>
          <a:xfrm>
            <a:off x="3759200" y="4796038"/>
            <a:ext cx="4673600" cy="461665"/>
          </a:xfrm>
          <a:prstGeom prst="rect">
            <a:avLst/>
          </a:prstGeom>
          <a:solidFill>
            <a:srgbClr val="B3D335"/>
          </a:solidFill>
          <a:ln>
            <a:noFill/>
          </a:ln>
        </p:spPr>
        <p:txBody>
          <a:bodyPr wrap="square" tIns="91440" bIns="91440" rtlCol="0">
            <a:spAutoFit/>
          </a:bodyPr>
          <a:lstStyle/>
          <a:p>
            <a:pPr algn="ctr"/>
            <a:r>
              <a:rPr lang="en-US" b="1" dirty="0">
                <a:solidFill>
                  <a:srgbClr val="0070C0"/>
                </a:solidFill>
              </a:rPr>
              <a:t>TAGFA</a:t>
            </a:r>
          </a:p>
        </p:txBody>
      </p:sp>
      <p:sp>
        <p:nvSpPr>
          <p:cNvPr id="10" name="TextBox 9">
            <a:extLst>
              <a:ext uri="{FF2B5EF4-FFF2-40B4-BE49-F238E27FC236}">
                <a16:creationId xmlns:a16="http://schemas.microsoft.com/office/drawing/2014/main" id="{8DF093EA-9F0E-4842-8E29-052BA1C9E574}"/>
              </a:ext>
            </a:extLst>
          </p:cNvPr>
          <p:cNvSpPr txBox="1"/>
          <p:nvPr/>
        </p:nvSpPr>
        <p:spPr>
          <a:xfrm>
            <a:off x="3759200" y="5609799"/>
            <a:ext cx="4673600" cy="461665"/>
          </a:xfrm>
          <a:prstGeom prst="rect">
            <a:avLst/>
          </a:prstGeom>
          <a:solidFill>
            <a:srgbClr val="B3D335"/>
          </a:solidFill>
          <a:ln>
            <a:noFill/>
          </a:ln>
        </p:spPr>
        <p:txBody>
          <a:bodyPr wrap="square" tIns="91440" bIns="91440" rtlCol="0">
            <a:spAutoFit/>
          </a:bodyPr>
          <a:lstStyle/>
          <a:p>
            <a:pPr algn="ctr"/>
            <a:r>
              <a:rPr lang="en-US" b="1" dirty="0">
                <a:solidFill>
                  <a:srgbClr val="0070C0"/>
                </a:solidFill>
              </a:rPr>
              <a:t>Humber Policies</a:t>
            </a:r>
          </a:p>
        </p:txBody>
      </p:sp>
      <p:sp>
        <p:nvSpPr>
          <p:cNvPr id="15" name="TextBox 14">
            <a:extLst>
              <a:ext uri="{FF2B5EF4-FFF2-40B4-BE49-F238E27FC236}">
                <a16:creationId xmlns:a16="http://schemas.microsoft.com/office/drawing/2014/main" id="{74BCD82A-79F8-4A41-90CE-89420CA9F333}"/>
              </a:ext>
            </a:extLst>
          </p:cNvPr>
          <p:cNvSpPr txBox="1"/>
          <p:nvPr/>
        </p:nvSpPr>
        <p:spPr>
          <a:xfrm>
            <a:off x="8639175" y="4836678"/>
            <a:ext cx="3369945" cy="923330"/>
          </a:xfrm>
          <a:prstGeom prst="rect">
            <a:avLst/>
          </a:prstGeom>
          <a:noFill/>
        </p:spPr>
        <p:txBody>
          <a:bodyPr wrap="square" rtlCol="0">
            <a:spAutoFit/>
          </a:bodyPr>
          <a:lstStyle/>
          <a:p>
            <a:pPr algn="ctr"/>
            <a:r>
              <a:rPr lang="en-US" dirty="0"/>
              <a:t>If TAGFA is silent on a specific subject, Humber’s policies will apply</a:t>
            </a:r>
          </a:p>
        </p:txBody>
      </p:sp>
      <p:sp>
        <p:nvSpPr>
          <p:cNvPr id="16" name="TextBox 15">
            <a:extLst>
              <a:ext uri="{FF2B5EF4-FFF2-40B4-BE49-F238E27FC236}">
                <a16:creationId xmlns:a16="http://schemas.microsoft.com/office/drawing/2014/main" id="{B42E7078-BC4D-4080-96B7-E47F71918E88}"/>
              </a:ext>
            </a:extLst>
          </p:cNvPr>
          <p:cNvSpPr txBox="1"/>
          <p:nvPr/>
        </p:nvSpPr>
        <p:spPr>
          <a:xfrm>
            <a:off x="8639175" y="3058678"/>
            <a:ext cx="3369945" cy="1200329"/>
          </a:xfrm>
          <a:prstGeom prst="rect">
            <a:avLst/>
          </a:prstGeom>
          <a:noFill/>
        </p:spPr>
        <p:txBody>
          <a:bodyPr wrap="square" rtlCol="0">
            <a:spAutoFit/>
          </a:bodyPr>
          <a:lstStyle/>
          <a:p>
            <a:pPr algn="ctr"/>
            <a:r>
              <a:rPr lang="en-US" dirty="0"/>
              <a:t>Even when Tri-Agency policy prevails, the grant recipient must also comply with applicable Humber requirements</a:t>
            </a:r>
          </a:p>
        </p:txBody>
      </p:sp>
      <p:sp>
        <p:nvSpPr>
          <p:cNvPr id="17" name="TextBox 16">
            <a:extLst>
              <a:ext uri="{FF2B5EF4-FFF2-40B4-BE49-F238E27FC236}">
                <a16:creationId xmlns:a16="http://schemas.microsoft.com/office/drawing/2014/main" id="{79F4454E-DA9C-429A-826A-4555839A7F17}"/>
              </a:ext>
            </a:extLst>
          </p:cNvPr>
          <p:cNvSpPr txBox="1"/>
          <p:nvPr/>
        </p:nvSpPr>
        <p:spPr>
          <a:xfrm>
            <a:off x="1778000" y="1833880"/>
            <a:ext cx="1554480" cy="369332"/>
          </a:xfrm>
          <a:prstGeom prst="rect">
            <a:avLst/>
          </a:prstGeom>
          <a:noFill/>
        </p:spPr>
        <p:txBody>
          <a:bodyPr wrap="square" rtlCol="0">
            <a:spAutoFit/>
          </a:bodyPr>
          <a:lstStyle/>
          <a:p>
            <a:pPr algn="ctr"/>
            <a:r>
              <a:rPr lang="en-US" dirty="0"/>
              <a:t>Higher</a:t>
            </a:r>
          </a:p>
        </p:txBody>
      </p:sp>
      <p:sp>
        <p:nvSpPr>
          <p:cNvPr id="18" name="TextBox 17">
            <a:extLst>
              <a:ext uri="{FF2B5EF4-FFF2-40B4-BE49-F238E27FC236}">
                <a16:creationId xmlns:a16="http://schemas.microsoft.com/office/drawing/2014/main" id="{05308C40-108E-4F92-9CE2-6E7E501FC84D}"/>
              </a:ext>
            </a:extLst>
          </p:cNvPr>
          <p:cNvSpPr txBox="1"/>
          <p:nvPr/>
        </p:nvSpPr>
        <p:spPr>
          <a:xfrm>
            <a:off x="1788160" y="5744210"/>
            <a:ext cx="1554480" cy="369332"/>
          </a:xfrm>
          <a:prstGeom prst="rect">
            <a:avLst/>
          </a:prstGeom>
          <a:noFill/>
        </p:spPr>
        <p:txBody>
          <a:bodyPr wrap="square" rtlCol="0">
            <a:spAutoFit/>
          </a:bodyPr>
          <a:lstStyle/>
          <a:p>
            <a:pPr algn="ctr"/>
            <a:r>
              <a:rPr lang="en-US" dirty="0"/>
              <a:t>Lower</a:t>
            </a:r>
          </a:p>
        </p:txBody>
      </p:sp>
    </p:spTree>
    <p:extLst>
      <p:ext uri="{BB962C8B-B14F-4D97-AF65-F5344CB8AC3E}">
        <p14:creationId xmlns:p14="http://schemas.microsoft.com/office/powerpoint/2010/main" val="417781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Order of Precedence and Interpretation</a:t>
            </a:r>
          </a:p>
        </p:txBody>
      </p:sp>
      <p:sp>
        <p:nvSpPr>
          <p:cNvPr id="4" name="Slide Number Placeholder 3"/>
          <p:cNvSpPr>
            <a:spLocks noGrp="1"/>
          </p:cNvSpPr>
          <p:nvPr>
            <p:ph type="sldNum" sz="quarter" idx="10"/>
          </p:nvPr>
        </p:nvSpPr>
        <p:spPr/>
        <p:txBody>
          <a:bodyPr/>
          <a:lstStyle/>
          <a:p>
            <a:fld id="{00FE5794-6DE3-4CE2-BEB1-D5DE0CF53E23}" type="slidenum">
              <a:rPr lang="en-US" smtClean="0"/>
              <a:pPr/>
              <a:t>9</a:t>
            </a:fld>
            <a:endParaRPr lang="en-US" dirty="0"/>
          </a:p>
        </p:txBody>
      </p:sp>
      <p:sp>
        <p:nvSpPr>
          <p:cNvPr id="10" name="Text Placeholder 9">
            <a:extLst>
              <a:ext uri="{FF2B5EF4-FFF2-40B4-BE49-F238E27FC236}">
                <a16:creationId xmlns:a16="http://schemas.microsoft.com/office/drawing/2014/main" id="{0E51A14D-641C-4789-B522-B9380753D386}"/>
              </a:ext>
            </a:extLst>
          </p:cNvPr>
          <p:cNvSpPr>
            <a:spLocks noGrp="1"/>
          </p:cNvSpPr>
          <p:nvPr>
            <p:ph type="body" sz="quarter" idx="12"/>
          </p:nvPr>
        </p:nvSpPr>
        <p:spPr/>
        <p:txBody>
          <a:bodyPr/>
          <a:lstStyle/>
          <a:p>
            <a:r>
              <a:rPr lang="en-US" dirty="0"/>
              <a:t>About</a:t>
            </a:r>
          </a:p>
        </p:txBody>
      </p:sp>
      <p:graphicFrame>
        <p:nvGraphicFramePr>
          <p:cNvPr id="2" name="Diagram 1">
            <a:extLst>
              <a:ext uri="{FF2B5EF4-FFF2-40B4-BE49-F238E27FC236}">
                <a16:creationId xmlns:a16="http://schemas.microsoft.com/office/drawing/2014/main" id="{F863099D-856D-42DC-928A-34BBEC65D8DD}"/>
              </a:ext>
            </a:extLst>
          </p:cNvPr>
          <p:cNvGraphicFramePr/>
          <p:nvPr>
            <p:extLst>
              <p:ext uri="{D42A27DB-BD31-4B8C-83A1-F6EECF244321}">
                <p14:modId xmlns:p14="http://schemas.microsoft.com/office/powerpoint/2010/main" val="592691275"/>
              </p:ext>
            </p:extLst>
          </p:nvPr>
        </p:nvGraphicFramePr>
        <p:xfrm>
          <a:off x="838200" y="1180920"/>
          <a:ext cx="10515600" cy="360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7D6515B-3A78-447F-99B7-0E4C5BEFF5FB}"/>
              </a:ext>
            </a:extLst>
          </p:cNvPr>
          <p:cNvSpPr txBox="1"/>
          <p:nvPr/>
        </p:nvSpPr>
        <p:spPr>
          <a:xfrm>
            <a:off x="1333500" y="4473555"/>
            <a:ext cx="95250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Every step from this assessment process should be executed before making a determination.</a:t>
            </a:r>
          </a:p>
        </p:txBody>
      </p:sp>
    </p:spTree>
    <p:extLst>
      <p:ext uri="{BB962C8B-B14F-4D97-AF65-F5344CB8AC3E}">
        <p14:creationId xmlns:p14="http://schemas.microsoft.com/office/powerpoint/2010/main" val="2596497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Humber PPT template 2023">
  <a:themeElements>
    <a:clrScheme name="Humber light">
      <a:dk1>
        <a:sysClr val="windowText" lastClr="000000"/>
      </a:dk1>
      <a:lt1>
        <a:sysClr val="window" lastClr="FFFFFF"/>
      </a:lt1>
      <a:dk2>
        <a:srgbClr val="862633"/>
      </a:dk2>
      <a:lt2>
        <a:srgbClr val="E6E6E6"/>
      </a:lt2>
      <a:accent1>
        <a:srgbClr val="041E41"/>
      </a:accent1>
      <a:accent2>
        <a:srgbClr val="CD9700"/>
      </a:accent2>
      <a:accent3>
        <a:srgbClr val="0096A9"/>
      </a:accent3>
      <a:accent4>
        <a:srgbClr val="B3D335"/>
      </a:accent4>
      <a:accent5>
        <a:srgbClr val="5E0D8B"/>
      </a:accent5>
      <a:accent6>
        <a:srgbClr val="00A1E9"/>
      </a:accent6>
      <a:hlink>
        <a:srgbClr val="041E41"/>
      </a:hlink>
      <a:folHlink>
        <a:srgbClr val="B3D335"/>
      </a:folHlink>
    </a:clrScheme>
    <a:fontScheme name="Humber">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ber PPT Template 2023_blank_lb.potx" id="{646A152C-E316-40EF-9A0C-D7CA3DA81767}" vid="{B8CA52A7-544B-485D-A02C-DADC756BF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bf8b8c-d67f-4bea-a8b6-255325c51790" xsi:nil="true"/>
    <lcf76f155ced4ddcb4097134ff3c332f xmlns="6ac5c346-bf38-4f4c-bdef-9c07fc5aef5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74524E1B3340478ABC0E77FB60BC1D" ma:contentTypeVersion="16" ma:contentTypeDescription="Create a new document." ma:contentTypeScope="" ma:versionID="df3b37eb21309054b9b193fad88c1f18">
  <xsd:schema xmlns:xsd="http://www.w3.org/2001/XMLSchema" xmlns:xs="http://www.w3.org/2001/XMLSchema" xmlns:p="http://schemas.microsoft.com/office/2006/metadata/properties" xmlns:ns2="6ac5c346-bf38-4f4c-bdef-9c07fc5aef52" xmlns:ns3="f2bf8b8c-d67f-4bea-a8b6-255325c51790" targetNamespace="http://schemas.microsoft.com/office/2006/metadata/properties" ma:root="true" ma:fieldsID="5443a07470952ca4c44b68539ce1b4b1" ns2:_="" ns3:_="">
    <xsd:import namespace="6ac5c346-bf38-4f4c-bdef-9c07fc5aef52"/>
    <xsd:import namespace="f2bf8b8c-d67f-4bea-a8b6-255325c517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5c346-bf38-4f4c-bdef-9c07fc5aef5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12cebd-6e91-4712-9e29-3224073d0a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bf8b8c-d67f-4bea-a8b6-255325c517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b63f24-cb56-4e70-ab45-ad8fea651c4f}" ma:internalName="TaxCatchAll" ma:showField="CatchAllData" ma:web="f2bf8b8c-d67f-4bea-a8b6-255325c517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74DC2-733A-4111-B3A1-1A53E99FF2B4}">
  <ds:schemaRefs>
    <ds:schemaRef ds:uri="http://purl.org/dc/elements/1.1/"/>
    <ds:schemaRef ds:uri="http://schemas.openxmlformats.org/package/2006/metadata/core-properties"/>
    <ds:schemaRef ds:uri="http://purl.org/dc/terms/"/>
    <ds:schemaRef ds:uri="http://schemas.microsoft.com/office/2006/metadata/properties"/>
    <ds:schemaRef ds:uri="http://purl.org/dc/dcmitype/"/>
    <ds:schemaRef ds:uri="6ac5c346-bf38-4f4c-bdef-9c07fc5aef52"/>
    <ds:schemaRef ds:uri="http://schemas.microsoft.com/office/2006/documentManagement/types"/>
    <ds:schemaRef ds:uri="http://schemas.microsoft.com/office/infopath/2007/PartnerControls"/>
    <ds:schemaRef ds:uri="f2bf8b8c-d67f-4bea-a8b6-255325c51790"/>
    <ds:schemaRef ds:uri="http://www.w3.org/XML/1998/namespace"/>
  </ds:schemaRefs>
</ds:datastoreItem>
</file>

<file path=customXml/itemProps2.xml><?xml version="1.0" encoding="utf-8"?>
<ds:datastoreItem xmlns:ds="http://schemas.openxmlformats.org/officeDocument/2006/customXml" ds:itemID="{2F4B6B55-33C6-49B7-A001-3EF7909BE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5c346-bf38-4f4c-bdef-9c07fc5aef52"/>
    <ds:schemaRef ds:uri="f2bf8b8c-d67f-4bea-a8b6-255325c51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0E585-5626-42DD-9954-87C2CCFD9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Humber PPT Template 2023_blank_final</Template>
  <TotalTime>679</TotalTime>
  <Words>4803</Words>
  <Application>Microsoft Office PowerPoint</Application>
  <PresentationFormat>Widescreen</PresentationFormat>
  <Paragraphs>449</Paragraphs>
  <Slides>45</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Courier New</vt:lpstr>
      <vt:lpstr>Franklin Gothic Book</vt:lpstr>
      <vt:lpstr>Franklin Gothic Demi</vt:lpstr>
      <vt:lpstr>Franklin Gothic Demi Cond</vt:lpstr>
      <vt:lpstr>ITC Franklin Gothic Std Bk Cd</vt:lpstr>
      <vt:lpstr>Times New Roman</vt:lpstr>
      <vt:lpstr>Wingdings</vt:lpstr>
      <vt:lpstr>Humber PPT template 2023</vt:lpstr>
      <vt:lpstr>Tri-Agency Guide on Financial Administration (TAGFA) Workshop</vt:lpstr>
      <vt:lpstr>Agenda</vt:lpstr>
      <vt:lpstr>Land Acknowledgement: Honouring the Land and Peoples of Adoobiigok</vt:lpstr>
      <vt:lpstr>Session Guidelines</vt:lpstr>
      <vt:lpstr>1. About TAGFA </vt:lpstr>
      <vt:lpstr>Context &amp; Purpose</vt:lpstr>
      <vt:lpstr>Objectives of the Principles-Based Guide</vt:lpstr>
      <vt:lpstr>Order of Precedence and Interpretation</vt:lpstr>
      <vt:lpstr>Order of Precedence and Interpretation</vt:lpstr>
      <vt:lpstr>Financial Matters and Administrative Changes</vt:lpstr>
      <vt:lpstr>Financial Matters and Administrative Changes (cont’d)</vt:lpstr>
      <vt:lpstr>2. Roles and Responsibilities </vt:lpstr>
      <vt:lpstr>Equity, diversity and inclusion (EDI)</vt:lpstr>
      <vt:lpstr>Tri-Agency</vt:lpstr>
      <vt:lpstr>Administering Institution - Humber</vt:lpstr>
      <vt:lpstr>Grant Recipients and Any Delegate</vt:lpstr>
      <vt:lpstr>3. TAGFA Principles and Directives </vt:lpstr>
      <vt:lpstr>The 4 TAGFA Principles</vt:lpstr>
      <vt:lpstr>Definitions: What is a “Direct Cost”?</vt:lpstr>
      <vt:lpstr>Definitions: What is an “Indirect Cost”?</vt:lpstr>
      <vt:lpstr>Definitions: What is an “effective and economical” expense?</vt:lpstr>
      <vt:lpstr>Directives</vt:lpstr>
      <vt:lpstr>Employment and Compensation Expenses</vt:lpstr>
      <vt:lpstr>Employment and Compensation Expenses</vt:lpstr>
      <vt:lpstr>Employment and Compensation Expenses</vt:lpstr>
      <vt:lpstr>Employment and Compensation Expenditures</vt:lpstr>
      <vt:lpstr>Goods and Services Expenditures</vt:lpstr>
      <vt:lpstr>Goods and Services Expenditures</vt:lpstr>
      <vt:lpstr>Goods and Services Expenditures</vt:lpstr>
      <vt:lpstr>Travel/Travel-Related Subsistence Expenditures</vt:lpstr>
      <vt:lpstr>Travel/Travel-Related Subsistence Expenditures</vt:lpstr>
      <vt:lpstr>Travel/Travel-Related Subsistence Expenditures</vt:lpstr>
      <vt:lpstr>Hospitality Expenditures</vt:lpstr>
      <vt:lpstr>Hospitality Expenditures</vt:lpstr>
      <vt:lpstr>Hospitality Expenditures</vt:lpstr>
      <vt:lpstr>Gifts, Honoraria, and Incentives</vt:lpstr>
      <vt:lpstr>Gifts, Honoraria and Incentives</vt:lpstr>
      <vt:lpstr>Gifts, Honoraria and Incentives</vt:lpstr>
      <vt:lpstr>4. Humber College Policies and Directives </vt:lpstr>
      <vt:lpstr>Humber’s Policies and Directives for Research Expenditures</vt:lpstr>
      <vt:lpstr>5. Resources </vt:lpstr>
      <vt:lpstr>Resources</vt:lpstr>
      <vt:lpstr>Questions?</vt:lpstr>
      <vt:lpstr>PowerPoint Presentation</vt:lpstr>
      <vt:lpstr>Thank You</vt:lpstr>
    </vt:vector>
  </TitlesOfParts>
  <Company>Humber College 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Tri-Agency Guide on Financial Administration (TAGFA) Workshop</dc:title>
  <dc:creator>Alex Kappen</dc:creator>
  <cp:lastModifiedBy>Tania Massa</cp:lastModifiedBy>
  <cp:revision>7</cp:revision>
  <dcterms:created xsi:type="dcterms:W3CDTF">2022-12-19T14:46:06Z</dcterms:created>
  <dcterms:modified xsi:type="dcterms:W3CDTF">2023-01-16T19:21:19Z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0x0101002074524E1B3340478ABC0E77FB60BC1D</vt:lpwstr>
  </property>
  <property fmtid="{D5CDD505-2E9C-101B-9397-08002B2CF9AE}" pid="3" name="MediaServiceImageTags">
    <vt:lpwstr/>
  </property>
</Properties>
</file>